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0" r:id="rId11"/>
    <p:sldId id="266" r:id="rId12"/>
    <p:sldId id="267" r:id="rId13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32334"/>
    <p:restoredTop sz="92876"/>
  </p:normalViewPr>
  <p:slideViewPr>
    <p:cSldViewPr snapToGrid="0" snapToObjects="1">
      <p:cViewPr varScale="1">
        <p:scale>
          <a:sx n="40" d="100"/>
          <a:sy n="40" d="100"/>
        </p:scale>
        <p:origin x="224" y="6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presProps" Target="presProps.xml"/><Relationship Id="rId15" Type="http://schemas.openxmlformats.org/officeDocument/2006/relationships/viewProps" Target="viewProps.xml"/><Relationship Id="rId16" Type="http://schemas.openxmlformats.org/officeDocument/2006/relationships/theme" Target="theme/theme1.xml"/><Relationship Id="rId1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 smtClean="0"/>
              <a:t>单击此处编辑母版副标题样式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665229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02808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和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竖排文本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211261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9774122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102664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项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932556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幻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60983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幻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03072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幻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75592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553444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幻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6822291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 smtClean="0"/>
              <a:t>单击此处编辑母版标题样式</a:t>
            </a:r>
            <a:endParaRPr kumimoji="1"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 smtClean="0"/>
              <a:t>单击此处编辑母版文本样式</a:t>
            </a:r>
          </a:p>
          <a:p>
            <a:pPr lvl="1"/>
            <a:r>
              <a:rPr kumimoji="1" lang="zh-CN" altLang="en-US" smtClean="0"/>
              <a:t>二级</a:t>
            </a:r>
          </a:p>
          <a:p>
            <a:pPr lvl="2"/>
            <a:r>
              <a:rPr kumimoji="1" lang="zh-CN" altLang="en-US" smtClean="0"/>
              <a:t>三级</a:t>
            </a:r>
          </a:p>
          <a:p>
            <a:pPr lvl="3"/>
            <a:r>
              <a:rPr kumimoji="1" lang="zh-CN" altLang="en-US" smtClean="0"/>
              <a:t>四级</a:t>
            </a:r>
          </a:p>
          <a:p>
            <a:pPr lvl="4"/>
            <a:r>
              <a:rPr kumimoji="1" lang="zh-CN" altLang="en-US" smtClean="0"/>
              <a:t>五级</a:t>
            </a:r>
            <a:endParaRPr kumimoji="1"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F5463F-5512-0C44-9610-5780FB922DBE}" type="datetimeFigureOut">
              <a:rPr kumimoji="1" lang="zh-CN" altLang="en-US" smtClean="0"/>
              <a:t>16/3/13</a:t>
            </a:fld>
            <a:endParaRPr kumimoji="1"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幻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05210-E193-2144-9DB0-5C1FACE66685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6817511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6.png"/><Relationship Id="rId3" Type="http://schemas.openxmlformats.org/officeDocument/2006/relationships/image" Target="../media/image17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8.png"/><Relationship Id="rId3" Type="http://schemas.openxmlformats.org/officeDocument/2006/relationships/image" Target="../media/image19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Relationship Id="rId3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5" Type="http://schemas.openxmlformats.org/officeDocument/2006/relationships/image" Target="../media/image9.png"/><Relationship Id="rId6" Type="http://schemas.openxmlformats.org/officeDocument/2006/relationships/image" Target="../media/image10.png"/><Relationship Id="rId7" Type="http://schemas.openxmlformats.org/officeDocument/2006/relationships/image" Target="../media/image11.png"/><Relationship Id="rId8" Type="http://schemas.openxmlformats.org/officeDocument/2006/relationships/image" Target="../media/image12.png"/><Relationship Id="rId9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altLang="zh-CN" dirty="0" smtClean="0"/>
              <a:t>Recursive Deep Models for Semantic Compositionality Over a Sentiment Treebank</a:t>
            </a:r>
            <a:endParaRPr kumimoji="1"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dirty="0" err="1"/>
              <a:t>Socher</a:t>
            </a:r>
            <a:r>
              <a:rPr lang="en-US" altLang="zh-CN" dirty="0"/>
              <a:t> R, </a:t>
            </a:r>
            <a:r>
              <a:rPr lang="en-US" altLang="zh-CN" dirty="0" err="1"/>
              <a:t>Perelygin</a:t>
            </a:r>
            <a:r>
              <a:rPr lang="en-US" altLang="zh-CN" dirty="0"/>
              <a:t> A, Wu J Y, et al. Recursive deep models for semantic compositionality over a sentiment </a:t>
            </a:r>
            <a:r>
              <a:rPr lang="en-US" altLang="zh-CN" dirty="0" err="1"/>
              <a:t>treebank</a:t>
            </a:r>
            <a:r>
              <a:rPr lang="en-US" altLang="zh-CN" dirty="0"/>
              <a:t>[C]//Proceedings of the conference on empirical methods in natural language processing (EMNLP). </a:t>
            </a:r>
            <a:r>
              <a:rPr lang="en-US" altLang="zh-CN" dirty="0" smtClean="0"/>
              <a:t>2015, </a:t>
            </a:r>
            <a:r>
              <a:rPr lang="en-US" altLang="zh-CN" dirty="0"/>
              <a:t>1631: 1642.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617551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Experiments</a:t>
            </a:r>
            <a:endParaRPr kumimoji="1" lang="zh-CN" altLang="en-US" dirty="0"/>
          </a:p>
        </p:txBody>
      </p:sp>
      <p:pic>
        <p:nvPicPr>
          <p:cNvPr id="6" name="内容占位符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030" y="2084501"/>
            <a:ext cx="7651995" cy="3075327"/>
          </a:xfr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68558" y="2084500"/>
            <a:ext cx="4289272" cy="30753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3766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Experiments</a:t>
            </a:r>
            <a:endParaRPr kumimoji="1"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650" y="2375694"/>
            <a:ext cx="7632700" cy="3251200"/>
          </a:xfrm>
        </p:spPr>
      </p:pic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79650" y="2438400"/>
            <a:ext cx="7632700" cy="3930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9142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kumimoji="1" lang="en-US" altLang="zh-CN" sz="9600" dirty="0" smtClean="0"/>
              <a:t>THANKS</a:t>
            </a:r>
            <a:endParaRPr kumimoji="1" lang="zh-CN" altLang="en-US" sz="9600" dirty="0"/>
          </a:p>
        </p:txBody>
      </p:sp>
    </p:spTree>
    <p:extLst>
      <p:ext uri="{BB962C8B-B14F-4D97-AF65-F5344CB8AC3E}">
        <p14:creationId xmlns:p14="http://schemas.microsoft.com/office/powerpoint/2010/main" val="16830663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</a:t>
            </a:r>
            <a:endParaRPr kumimoji="1"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199" y="1690687"/>
            <a:ext cx="7624067" cy="4646317"/>
          </a:xfrm>
        </p:spPr>
      </p:pic>
      <p:sp>
        <p:nvSpPr>
          <p:cNvPr id="5" name="文本框 4"/>
          <p:cNvSpPr txBox="1"/>
          <p:nvPr/>
        </p:nvSpPr>
        <p:spPr>
          <a:xfrm>
            <a:off x="8761228" y="1690687"/>
            <a:ext cx="308344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Example of the Recursive Neural Tensor Network accurately predicting 5 sentiment classes, very negative to very positive (– –, –, 0, +, + +), at every node of a parse tree and capturing the negation and its scope in this sentence.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20575593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Introduction</a:t>
            </a:r>
            <a:endParaRPr kumimoji="1"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764680"/>
            <a:ext cx="10515600" cy="4473228"/>
          </a:xfrm>
        </p:spPr>
      </p:pic>
    </p:spTree>
    <p:extLst>
      <p:ext uri="{BB962C8B-B14F-4D97-AF65-F5344CB8AC3E}">
        <p14:creationId xmlns:p14="http://schemas.microsoft.com/office/powerpoint/2010/main" val="8817801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Recursive Neural Models</a:t>
            </a:r>
            <a:endParaRPr kumimoji="1"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5317260" cy="3791633"/>
          </a:xfr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5579094"/>
            <a:ext cx="1612900" cy="406400"/>
          </a:xfrm>
          <a:prstGeom prst="rect">
            <a:avLst/>
          </a:prstGeom>
        </p:spPr>
      </p:pic>
      <p:sp>
        <p:nvSpPr>
          <p:cNvPr id="7" name="文本框 6"/>
          <p:cNvSpPr txBox="1"/>
          <p:nvPr/>
        </p:nvSpPr>
        <p:spPr>
          <a:xfrm>
            <a:off x="838200" y="6082267"/>
            <a:ext cx="492583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err="1" smtClean="0"/>
              <a:t>Ws</a:t>
            </a:r>
            <a:r>
              <a:rPr lang="en-US" altLang="zh-CN" dirty="0" smtClean="0"/>
              <a:t> ∈ R 5×d is the sentiment classification matrix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624340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5317260" cy="3791633"/>
          </a:xfrm>
        </p:spPr>
      </p:pic>
      <p:sp>
        <p:nvSpPr>
          <p:cNvPr id="8" name="标题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mtClean="0"/>
              <a:t>RNN: Recursive Neural Network</a:t>
            </a:r>
            <a:endParaRPr kumimoji="1"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7860" y="1654063"/>
            <a:ext cx="3505200" cy="736600"/>
          </a:xfrm>
          <a:prstGeom prst="rect">
            <a:avLst/>
          </a:prstGeom>
        </p:spPr>
      </p:pic>
      <p:sp>
        <p:nvSpPr>
          <p:cNvPr id="9" name="文本框 8"/>
          <p:cNvSpPr txBox="1"/>
          <p:nvPr/>
        </p:nvSpPr>
        <p:spPr>
          <a:xfrm>
            <a:off x="6526404" y="2537672"/>
            <a:ext cx="481651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 smtClean="0"/>
              <a:t>e f = </a:t>
            </a:r>
            <a:r>
              <a:rPr lang="en-US" altLang="zh-CN" dirty="0" err="1" smtClean="0"/>
              <a:t>tanh</a:t>
            </a:r>
            <a:r>
              <a:rPr lang="en-US" altLang="zh-CN" dirty="0" smtClean="0"/>
              <a:t> is a standard element-wise nonlinearity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911171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5317260" cy="3791633"/>
          </a:xfrm>
        </p:spPr>
      </p:pic>
      <p:sp>
        <p:nvSpPr>
          <p:cNvPr id="8" name="标题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 err="1" smtClean="0"/>
              <a:t>RNTN:Recursive</a:t>
            </a:r>
            <a:r>
              <a:rPr lang="en-US" altLang="zh-CN" dirty="0" smtClean="0"/>
              <a:t> Neural Tensor Network</a:t>
            </a:r>
            <a:endParaRPr kumimoji="1" lang="zh-CN" altLang="en-US" dirty="0"/>
          </a:p>
        </p:txBody>
      </p:sp>
      <p:pic>
        <p:nvPicPr>
          <p:cNvPr id="7" name="图片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15943" y="1882551"/>
            <a:ext cx="3340100" cy="3124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934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5317260" cy="3791633"/>
          </a:xfrm>
        </p:spPr>
      </p:pic>
      <p:sp>
        <p:nvSpPr>
          <p:cNvPr id="8" name="标题 1"/>
          <p:cNvSpPr txBox="1">
            <a:spLocks/>
          </p:cNvSpPr>
          <p:nvPr/>
        </p:nvSpPr>
        <p:spPr>
          <a:xfrm>
            <a:off x="990600" y="5175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dirty="0" smtClean="0"/>
              <a:t>Tensor </a:t>
            </a:r>
            <a:r>
              <a:rPr lang="en-US" altLang="zh-CN" dirty="0" err="1" smtClean="0"/>
              <a:t>Backprop</a:t>
            </a:r>
            <a:r>
              <a:rPr lang="en-US" altLang="zh-CN" dirty="0" smtClean="0"/>
              <a:t> through Structure</a:t>
            </a:r>
            <a:endParaRPr kumimoji="1" lang="zh-CN" altLang="en-US" dirty="0"/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714" y="1843315"/>
            <a:ext cx="2590800" cy="546100"/>
          </a:xfrm>
          <a:prstGeom prst="rect">
            <a:avLst/>
          </a:prstGeom>
        </p:spPr>
      </p:pic>
      <p:pic>
        <p:nvPicPr>
          <p:cNvPr id="3" name="图片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164" y="2210937"/>
            <a:ext cx="2425700" cy="406400"/>
          </a:xfrm>
          <a:prstGeom prst="rect">
            <a:avLst/>
          </a:prstGeom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164" y="2649197"/>
            <a:ext cx="2590800" cy="584200"/>
          </a:xfrm>
          <a:prstGeom prst="rect">
            <a:avLst/>
          </a:prstGeom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164" y="3207552"/>
            <a:ext cx="3632200" cy="546100"/>
          </a:xfrm>
          <a:prstGeom prst="rect">
            <a:avLst/>
          </a:prstGeom>
        </p:spPr>
      </p:pic>
      <p:pic>
        <p:nvPicPr>
          <p:cNvPr id="10" name="图片 9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12164" y="3749224"/>
            <a:ext cx="3378200" cy="711200"/>
          </a:xfrm>
          <a:prstGeom prst="rect">
            <a:avLst/>
          </a:prstGeom>
        </p:spPr>
      </p:pic>
      <p:pic>
        <p:nvPicPr>
          <p:cNvPr id="11" name="图片 10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4714" y="4569851"/>
            <a:ext cx="2895600" cy="406400"/>
          </a:xfrm>
          <a:prstGeom prst="rect">
            <a:avLst/>
          </a:prstGeom>
        </p:spPr>
      </p:pic>
      <p:pic>
        <p:nvPicPr>
          <p:cNvPr id="12" name="图片 11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6914" y="4969337"/>
            <a:ext cx="30734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0002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Experiments</a:t>
            </a:r>
            <a:endParaRPr kumimoji="1"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1690688"/>
            <a:ext cx="7251700" cy="3926080"/>
          </a:xfrm>
        </p:spPr>
      </p:pic>
      <p:sp>
        <p:nvSpPr>
          <p:cNvPr id="5" name="文本框 4"/>
          <p:cNvSpPr txBox="1"/>
          <p:nvPr/>
        </p:nvSpPr>
        <p:spPr>
          <a:xfrm>
            <a:off x="8616950" y="1690688"/>
            <a:ext cx="2209800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Accuracy for fine grained (5-class) and binary predictions at the sentence level (root) and for all nodes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251750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 smtClean="0"/>
              <a:t>Experiments</a:t>
            </a:r>
            <a:endParaRPr kumimoji="1" lang="zh-CN" altLang="en-US" dirty="0"/>
          </a:p>
        </p:txBody>
      </p:sp>
      <p:pic>
        <p:nvPicPr>
          <p:cNvPr id="4" name="内容占位符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25882" y="2220686"/>
            <a:ext cx="9990247" cy="2692287"/>
          </a:xfrm>
        </p:spPr>
      </p:pic>
      <p:sp>
        <p:nvSpPr>
          <p:cNvPr id="5" name="文本框 4"/>
          <p:cNvSpPr txBox="1"/>
          <p:nvPr/>
        </p:nvSpPr>
        <p:spPr>
          <a:xfrm>
            <a:off x="838200" y="5551714"/>
            <a:ext cx="10515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 smtClean="0"/>
              <a:t>Accuracy curves for fine grained sentiment classification at each n-gram lengths. Left: Accuracy separately for each set of n-grams. Right: Cumulative accuracy of all ≤ n-grams.</a:t>
            </a:r>
            <a:endParaRPr kumimoji="1" lang="zh-CN" altLang="en-US" sz="2400" dirty="0"/>
          </a:p>
        </p:txBody>
      </p:sp>
    </p:spTree>
    <p:extLst>
      <p:ext uri="{BB962C8B-B14F-4D97-AF65-F5344CB8AC3E}">
        <p14:creationId xmlns:p14="http://schemas.microsoft.com/office/powerpoint/2010/main" val="16490270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191</Words>
  <Application>Microsoft Macintosh PowerPoint</Application>
  <PresentationFormat>宽屏</PresentationFormat>
  <Paragraphs>18</Paragraphs>
  <Slides>12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12</vt:i4>
      </vt:variant>
    </vt:vector>
  </HeadingPairs>
  <TitlesOfParts>
    <vt:vector size="17" baseType="lpstr">
      <vt:lpstr>Calibri</vt:lpstr>
      <vt:lpstr>Calibri Light</vt:lpstr>
      <vt:lpstr>宋体</vt:lpstr>
      <vt:lpstr>Arial</vt:lpstr>
      <vt:lpstr>Office 主题</vt:lpstr>
      <vt:lpstr>Recursive Deep Models for Semantic Compositionality Over a Sentiment Treebank</vt:lpstr>
      <vt:lpstr>Introduction</vt:lpstr>
      <vt:lpstr>Introduction</vt:lpstr>
      <vt:lpstr>Recursive Neural Models</vt:lpstr>
      <vt:lpstr>PowerPoint 演示文稿</vt:lpstr>
      <vt:lpstr>PowerPoint 演示文稿</vt:lpstr>
      <vt:lpstr>PowerPoint 演示文稿</vt:lpstr>
      <vt:lpstr>Experiments</vt:lpstr>
      <vt:lpstr>Experiments</vt:lpstr>
      <vt:lpstr>Experiments</vt:lpstr>
      <vt:lpstr>Experiments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Recursive Deep Models for Semantic Compositionality Over a Sentiment Treebank</dc:title>
  <dc:creator>Microsoft Office 用户</dc:creator>
  <cp:lastModifiedBy>Microsoft Office 用户</cp:lastModifiedBy>
  <cp:revision>5</cp:revision>
  <dcterms:created xsi:type="dcterms:W3CDTF">2016-03-13T11:13:19Z</dcterms:created>
  <dcterms:modified xsi:type="dcterms:W3CDTF">2016-03-13T12:00:06Z</dcterms:modified>
</cp:coreProperties>
</file>