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6" r:id="rId1"/>
  </p:sldMasterIdLst>
  <p:notesMasterIdLst>
    <p:notesMasterId r:id="rId36"/>
  </p:notesMasterIdLst>
  <p:sldIdLst>
    <p:sldId id="256" r:id="rId2"/>
    <p:sldId id="329" r:id="rId3"/>
    <p:sldId id="330" r:id="rId4"/>
    <p:sldId id="341" r:id="rId5"/>
    <p:sldId id="331" r:id="rId6"/>
    <p:sldId id="343" r:id="rId7"/>
    <p:sldId id="332" r:id="rId8"/>
    <p:sldId id="333" r:id="rId9"/>
    <p:sldId id="334" r:id="rId10"/>
    <p:sldId id="340" r:id="rId11"/>
    <p:sldId id="344" r:id="rId12"/>
    <p:sldId id="342"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35"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2C10A98-A395-4E9C-B53C-00C5666E0D70}">
          <p14:sldIdLst>
            <p14:sldId id="256"/>
            <p14:sldId id="329"/>
            <p14:sldId id="330"/>
            <p14:sldId id="341"/>
            <p14:sldId id="331"/>
            <p14:sldId id="343"/>
            <p14:sldId id="332"/>
            <p14:sldId id="333"/>
            <p14:sldId id="334"/>
            <p14:sldId id="340"/>
            <p14:sldId id="344"/>
            <p14:sldId id="342"/>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3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60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E8810-6EE0-4615-A973-BA7DAAC3C93C}" type="datetimeFigureOut">
              <a:rPr lang="zh-CN" altLang="en-US" smtClean="0"/>
              <a:t>2019/9/22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F0BB7-BFC9-4531-8CB7-DFCDC538995A}" type="slidenum">
              <a:rPr lang="zh-CN" altLang="en-US" smtClean="0"/>
              <a:t>‹#›</a:t>
            </a:fld>
            <a:endParaRPr lang="zh-CN" altLang="en-US"/>
          </a:p>
        </p:txBody>
      </p:sp>
    </p:spTree>
    <p:extLst>
      <p:ext uri="{BB962C8B-B14F-4D97-AF65-F5344CB8AC3E}">
        <p14:creationId xmlns:p14="http://schemas.microsoft.com/office/powerpoint/2010/main" val="378304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1D206E-0440-49F7-ABE2-614CB8F64102}" type="slidenum">
              <a:rPr lang="zh-CN" altLang="en-US" smtClean="0"/>
              <a:t>2</a:t>
            </a:fld>
            <a:endParaRPr lang="zh-CN" altLang="en-US"/>
          </a:p>
        </p:txBody>
      </p:sp>
    </p:spTree>
    <p:extLst>
      <p:ext uri="{BB962C8B-B14F-4D97-AF65-F5344CB8AC3E}">
        <p14:creationId xmlns:p14="http://schemas.microsoft.com/office/powerpoint/2010/main" val="18974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1D206E-0440-49F7-ABE2-614CB8F64102}" type="slidenum">
              <a:rPr lang="zh-CN" altLang="en-US" smtClean="0"/>
              <a:t>8</a:t>
            </a:fld>
            <a:endParaRPr lang="zh-CN" altLang="en-US"/>
          </a:p>
        </p:txBody>
      </p:sp>
    </p:spTree>
    <p:extLst>
      <p:ext uri="{BB962C8B-B14F-4D97-AF65-F5344CB8AC3E}">
        <p14:creationId xmlns:p14="http://schemas.microsoft.com/office/powerpoint/2010/main" val="526707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first term is </a:t>
            </a:r>
            <a:r>
              <a:rPr lang="en-US" altLang="zh-CN" baseline="0" dirty="0"/>
              <a:t>a past fix.  We know that open source communities typically have source-code version systems. These systems record commit histories. For example, these commits are extracted from </a:t>
            </a:r>
            <a:r>
              <a:rPr lang="en-US" altLang="zh-CN" baseline="0" dirty="0" err="1"/>
              <a:t>Solr</a:t>
            </a:r>
            <a:r>
              <a:rPr lang="en-US" altLang="zh-CN" baseline="0" dirty="0"/>
              <a:t> and Lucene. We can compare the issue number in commit messages with the issue tracker to determine whether a commit is a bug or not. For example, the </a:t>
            </a:r>
            <a:r>
              <a:rPr lang="en-US" altLang="zh-CN" baseline="0" dirty="0" err="1"/>
              <a:t>Luence</a:t>
            </a:r>
            <a:r>
              <a:rPr lang="en-US" altLang="zh-CN" baseline="0" dirty="0"/>
              <a:t> commit implemented a new feature, but the </a:t>
            </a:r>
            <a:r>
              <a:rPr lang="en-US" altLang="zh-CN" baseline="0" dirty="0" err="1"/>
              <a:t>Solr</a:t>
            </a:r>
            <a:r>
              <a:rPr lang="en-US" altLang="zh-CN" baseline="0" dirty="0"/>
              <a:t> commit fixed a bug. From each bug fix, we extract its </a:t>
            </a:r>
            <a:r>
              <a:rPr lang="en-US" altLang="zh-CN" baseline="0"/>
              <a:t>buggy files </a:t>
            </a:r>
            <a:r>
              <a:rPr lang="en-US" altLang="zh-CN" baseline="0" dirty="0"/>
              <a:t>and fixed files. In this study, we analyze those buggy files and fixed files.</a:t>
            </a:r>
            <a:endParaRPr lang="zh-CN" altLang="en-US" dirty="0"/>
          </a:p>
        </p:txBody>
      </p:sp>
      <p:sp>
        <p:nvSpPr>
          <p:cNvPr id="4" name="灯片编号占位符 3"/>
          <p:cNvSpPr>
            <a:spLocks noGrp="1"/>
          </p:cNvSpPr>
          <p:nvPr>
            <p:ph type="sldNum" sz="quarter" idx="10"/>
          </p:nvPr>
        </p:nvSpPr>
        <p:spPr/>
        <p:txBody>
          <a:bodyPr/>
          <a:lstStyle/>
          <a:p>
            <a:fld id="{251D206E-0440-49F7-ABE2-614CB8F64102}" type="slidenum">
              <a:rPr lang="zh-CN" altLang="en-US" smtClean="0"/>
              <a:t>26</a:t>
            </a:fld>
            <a:endParaRPr lang="zh-CN" altLang="en-US"/>
          </a:p>
        </p:txBody>
      </p:sp>
    </p:spTree>
    <p:extLst>
      <p:ext uri="{BB962C8B-B14F-4D97-AF65-F5344CB8AC3E}">
        <p14:creationId xmlns:p14="http://schemas.microsoft.com/office/powerpoint/2010/main" val="88137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our</a:t>
            </a:r>
            <a:r>
              <a:rPr lang="en-US" altLang="zh-CN" baseline="0" dirty="0"/>
              <a:t> paper, we focus on automatic program repair. </a:t>
            </a:r>
          </a:p>
          <a:p>
            <a:endParaRPr lang="en-US" altLang="zh-CN" baseline="0" dirty="0"/>
          </a:p>
          <a:p>
            <a:r>
              <a:rPr lang="en-US" altLang="zh-CN" baseline="0" dirty="0"/>
              <a:t>We know that recently, some empirical studies show that many commits are recurring. Accordingly, researchers have proposed some approaches to repair bugs based on known bug fixes. One of the paper is published in POPL. Its insight, as the authors said, is that it is feasible to identify correct patches of a bug from candidate known patches. </a:t>
            </a:r>
          </a:p>
          <a:p>
            <a:endParaRPr lang="en-US" altLang="zh-CN" baseline="0" dirty="0"/>
          </a:p>
          <a:p>
            <a:r>
              <a:rPr lang="en-US" altLang="zh-CN" baseline="0" dirty="0"/>
              <a:t>We believe that this hypothesis is not fully studied. To support our claim, let’s check how the hypothesis is built. </a:t>
            </a:r>
            <a:endParaRPr lang="zh-CN" altLang="en-US" dirty="0"/>
          </a:p>
        </p:txBody>
      </p:sp>
      <p:sp>
        <p:nvSpPr>
          <p:cNvPr id="4" name="灯片编号占位符 3"/>
          <p:cNvSpPr>
            <a:spLocks noGrp="1"/>
          </p:cNvSpPr>
          <p:nvPr>
            <p:ph type="sldNum" sz="quarter" idx="10"/>
          </p:nvPr>
        </p:nvSpPr>
        <p:spPr/>
        <p:txBody>
          <a:bodyPr/>
          <a:lstStyle/>
          <a:p>
            <a:fld id="{251D206E-0440-49F7-ABE2-614CB8F64102}" type="slidenum">
              <a:rPr lang="zh-CN" altLang="en-US" smtClean="0"/>
              <a:t>27</a:t>
            </a:fld>
            <a:endParaRPr lang="zh-CN" altLang="en-US"/>
          </a:p>
        </p:txBody>
      </p:sp>
    </p:spTree>
    <p:extLst>
      <p:ext uri="{BB962C8B-B14F-4D97-AF65-F5344CB8AC3E}">
        <p14:creationId xmlns:p14="http://schemas.microsoft.com/office/powerpoint/2010/main" val="2785252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a:t>
            </a:r>
            <a:r>
              <a:rPr lang="en-US" altLang="zh-CN" baseline="0" dirty="0"/>
              <a:t> table shows the major results of the first empirical study. According to this table, up to fifty percent of commits are redundant. In this table, some titles are strange. For example, what does the granularity mean? To understand the titles, let me show you how they conducted their study. </a:t>
            </a:r>
          </a:p>
          <a:p>
            <a:endParaRPr lang="en-US" altLang="zh-CN" baseline="0" dirty="0"/>
          </a:p>
          <a:p>
            <a:r>
              <a:rPr lang="en-US" altLang="zh-CN" baseline="0" dirty="0"/>
              <a:t>As the first step, they split bug fixes into code lines or tokens. This process, actually, loses information. For example, after we split a file into lines, we lose the connections between lines, and after we split a file into tokens, we lose all the connections between tokens. </a:t>
            </a:r>
          </a:p>
          <a:p>
            <a:endParaRPr lang="en-US" altLang="zh-CN" baseline="0" dirty="0"/>
          </a:p>
          <a:p>
            <a:r>
              <a:rPr lang="en-US" altLang="zh-CN" baseline="0" dirty="0"/>
              <a:t>As the second step, they compare lines or tokens for redundancies. As they defined, they consider only added fragments. As we know, when we fix bugs, we not only add code fragments, we also delete and modify code fragments. Again, their study loses information. </a:t>
            </a:r>
          </a:p>
          <a:p>
            <a:endParaRPr lang="en-US" altLang="zh-CN" baseline="0" dirty="0"/>
          </a:p>
          <a:p>
            <a:r>
              <a:rPr lang="en-US" altLang="zh-CN" baseline="0" dirty="0"/>
              <a:t>As a result, we believe that the hypothesis is not fully studied. </a:t>
            </a:r>
            <a:endParaRPr lang="zh-CN" altLang="en-US" dirty="0"/>
          </a:p>
        </p:txBody>
      </p:sp>
      <p:sp>
        <p:nvSpPr>
          <p:cNvPr id="4" name="灯片编号占位符 3"/>
          <p:cNvSpPr>
            <a:spLocks noGrp="1"/>
          </p:cNvSpPr>
          <p:nvPr>
            <p:ph type="sldNum" sz="quarter" idx="10"/>
          </p:nvPr>
        </p:nvSpPr>
        <p:spPr/>
        <p:txBody>
          <a:bodyPr/>
          <a:lstStyle/>
          <a:p>
            <a:fld id="{251D206E-0440-49F7-ABE2-614CB8F64102}" type="slidenum">
              <a:rPr lang="zh-CN" altLang="en-US" smtClean="0"/>
              <a:t>28</a:t>
            </a:fld>
            <a:endParaRPr lang="zh-CN" altLang="en-US"/>
          </a:p>
        </p:txBody>
      </p:sp>
    </p:spTree>
    <p:extLst>
      <p:ext uri="{BB962C8B-B14F-4D97-AF65-F5344CB8AC3E}">
        <p14:creationId xmlns:p14="http://schemas.microsoft.com/office/powerpoint/2010/main" val="274047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Their study has limitations for reasons. A recent study shows that most commits are not compilable. Bug fixes are a type of commits. As a result, most bug fixes are not compilable. Most tools such as WALA need compilable code. As a result, although many tools can support more advanced analysis, they cannot analyze bug fixes. </a:t>
            </a:r>
          </a:p>
          <a:p>
            <a:endParaRPr lang="en-US" altLang="zh-CN" baseline="0" dirty="0"/>
          </a:p>
          <a:p>
            <a:r>
              <a:rPr lang="en-US" altLang="zh-CN" baseline="0" dirty="0"/>
              <a:t>We recently implemented a tool, called </a:t>
            </a:r>
            <a:r>
              <a:rPr lang="en-US" altLang="zh-CN" baseline="0" dirty="0" err="1"/>
              <a:t>Grapa</a:t>
            </a:r>
            <a:r>
              <a:rPr lang="en-US" altLang="zh-CN" baseline="0" dirty="0"/>
              <a:t>. The tool can enable complete code tools to analyze partial programs.  With its support, we refine the analysis process. </a:t>
            </a:r>
          </a:p>
          <a:p>
            <a:endParaRPr lang="en-US" altLang="zh-CN" baseline="0" dirty="0"/>
          </a:p>
          <a:p>
            <a:r>
              <a:rPr lang="en-US" altLang="zh-CN" baseline="0" dirty="0"/>
              <a:t>First, with </a:t>
            </a:r>
            <a:r>
              <a:rPr lang="en-US" altLang="zh-CN" baseline="0" dirty="0" err="1"/>
              <a:t>Grapa</a:t>
            </a:r>
            <a:r>
              <a:rPr lang="en-US" altLang="zh-CN" baseline="0" dirty="0"/>
              <a:t>, we use WALA to build system dependency graphs from bug fixes, and then we compare graphs with different strategies. Our tool does not split bug fixes, and it compares all modifications. </a:t>
            </a:r>
            <a:endParaRPr lang="zh-CN" altLang="en-US" dirty="0"/>
          </a:p>
        </p:txBody>
      </p:sp>
      <p:sp>
        <p:nvSpPr>
          <p:cNvPr id="4" name="灯片编号占位符 3"/>
          <p:cNvSpPr>
            <a:spLocks noGrp="1"/>
          </p:cNvSpPr>
          <p:nvPr>
            <p:ph type="sldNum" sz="quarter" idx="10"/>
          </p:nvPr>
        </p:nvSpPr>
        <p:spPr/>
        <p:txBody>
          <a:bodyPr/>
          <a:lstStyle/>
          <a:p>
            <a:fld id="{251D206E-0440-49F7-ABE2-614CB8F64102}" type="slidenum">
              <a:rPr lang="zh-CN" altLang="en-US" smtClean="0"/>
              <a:t>29</a:t>
            </a:fld>
            <a:endParaRPr lang="zh-CN" altLang="en-US"/>
          </a:p>
        </p:txBody>
      </p:sp>
    </p:spTree>
    <p:extLst>
      <p:ext uri="{BB962C8B-B14F-4D97-AF65-F5344CB8AC3E}">
        <p14:creationId xmlns:p14="http://schemas.microsoft.com/office/powerpoint/2010/main" val="62630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show in</a:t>
            </a:r>
            <a:r>
              <a:rPr lang="en-US" altLang="zh-CN" baseline="0" dirty="0"/>
              <a:t> this graph, from each pair of modified files, we build two system dependency graphs and compare them for differences. </a:t>
            </a:r>
          </a:p>
          <a:p>
            <a:endParaRPr lang="en-US" altLang="zh-CN" baseline="0" dirty="0"/>
          </a:p>
          <a:p>
            <a:r>
              <a:rPr lang="en-US" altLang="zh-CN" baseline="0" dirty="0"/>
              <a:t>In this graph, green nodes are from the buggy file, and blue nodes are from the fixed file. While the two types of nodes are not changed, the red nodes are changed. The red arrows denote data dependencies; the blue arrows denote control dependencies; and the green arrows denote modifications. </a:t>
            </a:r>
          </a:p>
          <a:p>
            <a:endParaRPr lang="en-US" altLang="zh-CN" baseline="0" dirty="0"/>
          </a:p>
          <a:p>
            <a:r>
              <a:rPr lang="en-US" altLang="zh-CN" baseline="0" dirty="0"/>
              <a:t>We can see that many nodes are not changed. When we analyze bug fixes, we focus on the differences. So, we remove the unchanged nodes.</a:t>
            </a:r>
            <a:endParaRPr lang="zh-CN" altLang="en-US" dirty="0"/>
          </a:p>
        </p:txBody>
      </p:sp>
      <p:sp>
        <p:nvSpPr>
          <p:cNvPr id="4" name="灯片编号占位符 3"/>
          <p:cNvSpPr>
            <a:spLocks noGrp="1"/>
          </p:cNvSpPr>
          <p:nvPr>
            <p:ph type="sldNum" sz="quarter" idx="10"/>
          </p:nvPr>
        </p:nvSpPr>
        <p:spPr/>
        <p:txBody>
          <a:bodyPr/>
          <a:lstStyle/>
          <a:p>
            <a:fld id="{251D206E-0440-49F7-ABE2-614CB8F64102}" type="slidenum">
              <a:rPr lang="zh-CN" altLang="en-US" smtClean="0"/>
              <a:t>30</a:t>
            </a:fld>
            <a:endParaRPr lang="zh-CN" altLang="en-US"/>
          </a:p>
        </p:txBody>
      </p:sp>
    </p:spTree>
    <p:extLst>
      <p:ext uri="{BB962C8B-B14F-4D97-AF65-F5344CB8AC3E}">
        <p14:creationId xmlns:p14="http://schemas.microsoft.com/office/powerpoint/2010/main" val="1673454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last term of my title is thousands</a:t>
            </a:r>
            <a:r>
              <a:rPr lang="en-US" altLang="zh-CN" baseline="0" dirty="0"/>
              <a:t> of real samples. Here, I list our subjects. You can see that our subjects include thousands of bug fixes, which are collected from four popular open source projects. </a:t>
            </a:r>
            <a:endParaRPr lang="zh-CN" altLang="en-US" dirty="0"/>
          </a:p>
        </p:txBody>
      </p:sp>
      <p:sp>
        <p:nvSpPr>
          <p:cNvPr id="4" name="灯片编号占位符 3"/>
          <p:cNvSpPr>
            <a:spLocks noGrp="1"/>
          </p:cNvSpPr>
          <p:nvPr>
            <p:ph type="sldNum" sz="quarter" idx="10"/>
          </p:nvPr>
        </p:nvSpPr>
        <p:spPr/>
        <p:txBody>
          <a:bodyPr/>
          <a:lstStyle/>
          <a:p>
            <a:fld id="{251D206E-0440-49F7-ABE2-614CB8F64102}" type="slidenum">
              <a:rPr lang="zh-CN" altLang="en-US" smtClean="0"/>
              <a:t>31</a:t>
            </a:fld>
            <a:endParaRPr lang="zh-CN" altLang="en-US"/>
          </a:p>
        </p:txBody>
      </p:sp>
    </p:spTree>
    <p:extLst>
      <p:ext uri="{BB962C8B-B14F-4D97-AF65-F5344CB8AC3E}">
        <p14:creationId xmlns:p14="http://schemas.microsoft.com/office/powerpoint/2010/main" val="1515093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7D01A3B-59DD-432E-8081-4C891C16B335}" type="datetimeFigureOut">
              <a:rPr lang="zh-CN" altLang="en-US" smtClean="0"/>
              <a:t>2019/9/22</a:t>
            </a:fld>
            <a:endParaRPr lang="zh-CN" alt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zh-CN" alt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E6D0EA8-FAC4-443D-8771-50C5E962F827}" type="slidenum">
              <a:rPr lang="zh-CN" altLang="en-US" smtClean="0"/>
              <a:t>‹#›</a:t>
            </a:fld>
            <a:endParaRPr lang="zh-CN"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43703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98424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1943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81912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005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24624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zh-CN" altLang="en-US" smtClean="0"/>
              <a:t>单击此处编辑母版文本样式</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69960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3097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98232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10553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136989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37D01A3B-59DD-432E-8081-4C891C16B335}" type="datetimeFigureOut">
              <a:rPr lang="zh-CN" altLang="en-US" smtClean="0"/>
              <a:t>2019/9/22</a:t>
            </a:fld>
            <a:endParaRPr lang="zh-CN" alt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zh-CN" alt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809339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 Id="rId9"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The funs </a:t>
            </a:r>
            <a:r>
              <a:rPr lang="en-US" altLang="zh-CN" smtClean="0"/>
              <a:t>of software </a:t>
            </a:r>
            <a:r>
              <a:rPr lang="en-US" altLang="zh-CN" dirty="0" smtClean="0"/>
              <a:t>and </a:t>
            </a:r>
            <a:r>
              <a:rPr lang="en-US" altLang="zh-CN" smtClean="0"/>
              <a:t>its engineering</a:t>
            </a:r>
            <a:endParaRPr lang="zh-CN" altLang="en-US" dirty="0"/>
          </a:p>
        </p:txBody>
      </p:sp>
      <p:sp>
        <p:nvSpPr>
          <p:cNvPr id="3" name="副标题 2"/>
          <p:cNvSpPr>
            <a:spLocks noGrp="1"/>
          </p:cNvSpPr>
          <p:nvPr>
            <p:ph type="subTitle" idx="1"/>
          </p:nvPr>
        </p:nvSpPr>
        <p:spPr/>
        <p:txBody>
          <a:bodyPr/>
          <a:lstStyle/>
          <a:p>
            <a:r>
              <a:rPr lang="en-US" altLang="zh-CN" dirty="0" smtClean="0"/>
              <a:t>Hao Zhong</a:t>
            </a:r>
          </a:p>
          <a:p>
            <a:r>
              <a:rPr lang="en-US" altLang="zh-CN" dirty="0" smtClean="0"/>
              <a:t>Shanghai Jiao Tong University</a:t>
            </a:r>
            <a:endParaRPr lang="zh-CN" altLang="en-US" dirty="0"/>
          </a:p>
        </p:txBody>
      </p:sp>
    </p:spTree>
    <p:extLst>
      <p:ext uri="{BB962C8B-B14F-4D97-AF65-F5344CB8AC3E}">
        <p14:creationId xmlns:p14="http://schemas.microsoft.com/office/powerpoint/2010/main" val="2252912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Question &amp; Challenge</a:t>
            </a:r>
            <a:endParaRPr lang="zh-CN" altLang="en-US" dirty="0"/>
          </a:p>
        </p:txBody>
      </p:sp>
      <p:sp>
        <p:nvSpPr>
          <p:cNvPr id="3" name="内容占位符 2"/>
          <p:cNvSpPr>
            <a:spLocks noGrp="1"/>
          </p:cNvSpPr>
          <p:nvPr>
            <p:ph idx="1"/>
          </p:nvPr>
        </p:nvSpPr>
        <p:spPr/>
        <p:txBody>
          <a:bodyPr/>
          <a:lstStyle/>
          <a:p>
            <a:r>
              <a:rPr lang="en-US" altLang="zh-CN" dirty="0" smtClean="0"/>
              <a:t>What will a computer talk with another computer if they have AIs?</a:t>
            </a:r>
          </a:p>
          <a:p>
            <a:r>
              <a:rPr lang="en-US" altLang="zh-CN" dirty="0" smtClean="0"/>
              <a:t>In which languages will they talk?</a:t>
            </a:r>
          </a:p>
          <a:p>
            <a:pPr lvl="1"/>
            <a:r>
              <a:rPr lang="en-US" altLang="zh-CN" dirty="0" smtClean="0"/>
              <a:t>To other computers</a:t>
            </a:r>
          </a:p>
          <a:p>
            <a:pPr lvl="1"/>
            <a:r>
              <a:rPr lang="en-US" altLang="zh-CN" dirty="0" smtClean="0"/>
              <a:t>To humans</a:t>
            </a:r>
          </a:p>
          <a:p>
            <a:pPr lvl="1"/>
            <a:r>
              <a:rPr lang="en-US" altLang="zh-CN" dirty="0" smtClean="0"/>
              <a:t>To programmers</a:t>
            </a:r>
          </a:p>
          <a:p>
            <a:r>
              <a:rPr lang="en-US" altLang="zh-CN" dirty="0" smtClean="0"/>
              <a:t>What is the programming language of Matrix?</a:t>
            </a:r>
          </a:p>
          <a:p>
            <a:r>
              <a:rPr lang="en-US" altLang="zh-CN" dirty="0" smtClean="0"/>
              <a:t>Code that codes?</a:t>
            </a:r>
          </a:p>
          <a:p>
            <a:r>
              <a:rPr lang="en-US" altLang="zh-CN" dirty="0" smtClean="0"/>
              <a:t>How to repair bugs in AI programs (with another AI program)? </a:t>
            </a:r>
          </a:p>
          <a:p>
            <a:r>
              <a:rPr lang="en-US" altLang="zh-CN" dirty="0" smtClean="0"/>
              <a:t>How to determine the death of an AI program? </a:t>
            </a:r>
          </a:p>
          <a:p>
            <a:pPr lvl="1"/>
            <a:r>
              <a:rPr lang="en-US" altLang="zh-CN" dirty="0" smtClean="0"/>
              <a:t>Is that moral?</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2976" y="1459346"/>
            <a:ext cx="1948512" cy="1297709"/>
          </a:xfrm>
          <a:prstGeom prst="rect">
            <a:avLst/>
          </a:prstGeom>
        </p:spPr>
      </p:pic>
      <p:pic>
        <p:nvPicPr>
          <p:cNvPr id="5"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2976" y="3362037"/>
            <a:ext cx="1948122" cy="2597496"/>
          </a:xfrm>
          <a:prstGeom prst="rect">
            <a:avLst/>
          </a:prstGeom>
        </p:spPr>
      </p:pic>
    </p:spTree>
    <p:extLst>
      <p:ext uri="{BB962C8B-B14F-4D97-AF65-F5344CB8AC3E}">
        <p14:creationId xmlns:p14="http://schemas.microsoft.com/office/powerpoint/2010/main" val="290468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What can we do at present?</a:t>
            </a:r>
            <a:endParaRPr lang="zh-CN" altLang="en-US" dirty="0"/>
          </a:p>
        </p:txBody>
      </p:sp>
      <p:sp>
        <p:nvSpPr>
          <p:cNvPr id="3" name="内容占位符 2"/>
          <p:cNvSpPr>
            <a:spLocks noGrp="1"/>
          </p:cNvSpPr>
          <p:nvPr>
            <p:ph idx="1"/>
          </p:nvPr>
        </p:nvSpPr>
        <p:spPr/>
        <p:txBody>
          <a:bodyPr/>
          <a:lstStyle/>
          <a:p>
            <a:r>
              <a:rPr lang="en-US" altLang="zh-CN" dirty="0" err="1"/>
              <a:t>Shufan</a:t>
            </a:r>
            <a:r>
              <a:rPr lang="en-US" altLang="zh-CN" dirty="0"/>
              <a:t> Zhou, Beijun Shen, and </a:t>
            </a:r>
            <a:r>
              <a:rPr lang="en-US" altLang="zh-CN" b="1" dirty="0"/>
              <a:t>Hao </a:t>
            </a:r>
            <a:r>
              <a:rPr lang="en-US" altLang="zh-CN" b="1" dirty="0" smtClean="0"/>
              <a:t>Zhong. </a:t>
            </a:r>
            <a:r>
              <a:rPr lang="en-US" altLang="zh-CN" dirty="0" smtClean="0"/>
              <a:t>Lancer</a:t>
            </a:r>
            <a:r>
              <a:rPr lang="en-US" altLang="zh-CN" dirty="0"/>
              <a:t>: Your code tell me what you </a:t>
            </a:r>
            <a:r>
              <a:rPr lang="en-US" altLang="zh-CN" dirty="0" smtClean="0"/>
              <a:t>need. </a:t>
            </a:r>
            <a:r>
              <a:rPr lang="en-US" altLang="zh-CN" i="1" dirty="0" smtClean="0"/>
              <a:t>In </a:t>
            </a:r>
            <a:r>
              <a:rPr lang="en-US" altLang="zh-CN" i="1" dirty="0"/>
              <a:t>Proc. International Conference on Automated Software Engineering (</a:t>
            </a:r>
            <a:r>
              <a:rPr lang="en-US" altLang="zh-CN" i="1" dirty="0" smtClean="0"/>
              <a:t>ASE</a:t>
            </a:r>
            <a:r>
              <a:rPr lang="en-US" altLang="zh-CN" i="1" dirty="0"/>
              <a:t>)</a:t>
            </a:r>
            <a:r>
              <a:rPr lang="en-US" altLang="zh-CN" dirty="0"/>
              <a:t>, tool demo, pages to appear, 2019</a:t>
            </a:r>
            <a:r>
              <a:rPr lang="en-US" altLang="zh-CN" dirty="0" smtClean="0"/>
              <a:t>.</a:t>
            </a:r>
          </a:p>
          <a:p>
            <a:r>
              <a:rPr lang="en-US" altLang="zh-CN" dirty="0" err="1"/>
              <a:t>Shufan</a:t>
            </a:r>
            <a:r>
              <a:rPr lang="en-US" altLang="zh-CN" dirty="0"/>
              <a:t> Zhou, </a:t>
            </a:r>
            <a:r>
              <a:rPr lang="en-US" altLang="zh-CN" b="1" dirty="0"/>
              <a:t>Hao Zhong</a:t>
            </a:r>
            <a:r>
              <a:rPr lang="en-US" altLang="zh-CN" dirty="0"/>
              <a:t> and Beijun </a:t>
            </a:r>
            <a:r>
              <a:rPr lang="en-US" altLang="zh-CN" dirty="0" smtClean="0"/>
              <a:t>Shen. SLAMPA</a:t>
            </a:r>
            <a:r>
              <a:rPr lang="en-US" altLang="zh-CN" dirty="0"/>
              <a:t>: Recommending code snippets with statistical language </a:t>
            </a:r>
            <a:r>
              <a:rPr lang="en-US" altLang="zh-CN" dirty="0" smtClean="0"/>
              <a:t>model. </a:t>
            </a:r>
            <a:r>
              <a:rPr lang="en-US" altLang="zh-CN" i="1" dirty="0" smtClean="0"/>
              <a:t>In </a:t>
            </a:r>
            <a:r>
              <a:rPr lang="en-US" altLang="zh-CN" i="1" dirty="0"/>
              <a:t>Proc. Asia-Pacific Software Engineering Conference (APSEC)</a:t>
            </a:r>
            <a:r>
              <a:rPr lang="en-US" altLang="zh-CN" dirty="0"/>
              <a:t>, pages to appear, 2018.</a:t>
            </a:r>
            <a:endParaRPr lang="zh-CN" altLang="en-US" dirty="0"/>
          </a:p>
        </p:txBody>
      </p:sp>
    </p:spTree>
    <p:extLst>
      <p:ext uri="{BB962C8B-B14F-4D97-AF65-F5344CB8AC3E}">
        <p14:creationId xmlns:p14="http://schemas.microsoft.com/office/powerpoint/2010/main" val="1776009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Data-driven software engineering</a:t>
            </a:r>
            <a:endParaRPr lang="zh-CN" altLang="en-US" dirty="0"/>
          </a:p>
        </p:txBody>
      </p:sp>
      <p:sp>
        <p:nvSpPr>
          <p:cNvPr id="4" name="圆角矩形 3"/>
          <p:cNvSpPr/>
          <p:nvPr/>
        </p:nvSpPr>
        <p:spPr>
          <a:xfrm>
            <a:off x="1047509" y="1961908"/>
            <a:ext cx="1701478" cy="509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source code</a:t>
            </a:r>
            <a:endParaRPr lang="zh-CN" altLang="en-US" dirty="0"/>
          </a:p>
        </p:txBody>
      </p:sp>
      <p:sp>
        <p:nvSpPr>
          <p:cNvPr id="5" name="圆角矩形 4"/>
          <p:cNvSpPr/>
          <p:nvPr/>
        </p:nvSpPr>
        <p:spPr>
          <a:xfrm>
            <a:off x="1047509" y="2741780"/>
            <a:ext cx="1701478" cy="509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API doc</a:t>
            </a:r>
            <a:endParaRPr lang="zh-CN" altLang="en-US" dirty="0"/>
          </a:p>
        </p:txBody>
      </p:sp>
      <p:sp>
        <p:nvSpPr>
          <p:cNvPr id="7" name="圆角矩形 6"/>
          <p:cNvSpPr/>
          <p:nvPr/>
        </p:nvSpPr>
        <p:spPr>
          <a:xfrm>
            <a:off x="1009209" y="3630302"/>
            <a:ext cx="1701478" cy="509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t>stackoverflow</a:t>
            </a:r>
            <a:endParaRPr lang="zh-CN" altLang="en-US" dirty="0"/>
          </a:p>
        </p:txBody>
      </p:sp>
      <p:sp>
        <p:nvSpPr>
          <p:cNvPr id="8" name="圆角矩形 7"/>
          <p:cNvSpPr/>
          <p:nvPr/>
        </p:nvSpPr>
        <p:spPr>
          <a:xfrm>
            <a:off x="1009209" y="4404896"/>
            <a:ext cx="1701478" cy="509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UI test script</a:t>
            </a:r>
            <a:endParaRPr lang="zh-CN" altLang="en-US" dirty="0"/>
          </a:p>
        </p:txBody>
      </p:sp>
      <p:sp>
        <p:nvSpPr>
          <p:cNvPr id="9" name="圆角矩形 8"/>
          <p:cNvSpPr/>
          <p:nvPr/>
        </p:nvSpPr>
        <p:spPr>
          <a:xfrm>
            <a:off x="1009209" y="5101306"/>
            <a:ext cx="1701478" cy="509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10" name="单圆角矩形 9"/>
          <p:cNvSpPr/>
          <p:nvPr/>
        </p:nvSpPr>
        <p:spPr>
          <a:xfrm>
            <a:off x="6504971" y="1759350"/>
            <a:ext cx="3402957" cy="480350"/>
          </a:xfrm>
          <a:prstGeom prst="snip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Assisting programming</a:t>
            </a:r>
            <a:endParaRPr lang="zh-CN" altLang="en-US" dirty="0"/>
          </a:p>
        </p:txBody>
      </p:sp>
      <p:sp>
        <p:nvSpPr>
          <p:cNvPr id="11" name="单圆角矩形 10"/>
          <p:cNvSpPr/>
          <p:nvPr/>
        </p:nvSpPr>
        <p:spPr>
          <a:xfrm>
            <a:off x="6504969" y="2492011"/>
            <a:ext cx="3402957" cy="480350"/>
          </a:xfrm>
          <a:prstGeom prst="snip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Detecting bugs</a:t>
            </a:r>
            <a:endParaRPr lang="zh-CN" altLang="en-US" dirty="0"/>
          </a:p>
        </p:txBody>
      </p:sp>
      <p:sp>
        <p:nvSpPr>
          <p:cNvPr id="12" name="单圆角矩形 11"/>
          <p:cNvSpPr/>
          <p:nvPr/>
        </p:nvSpPr>
        <p:spPr>
          <a:xfrm>
            <a:off x="6504970" y="3250154"/>
            <a:ext cx="3402957" cy="480350"/>
          </a:xfrm>
          <a:prstGeom prst="snip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Testing</a:t>
            </a:r>
            <a:endParaRPr lang="zh-CN" altLang="en-US" dirty="0"/>
          </a:p>
        </p:txBody>
      </p:sp>
      <p:sp>
        <p:nvSpPr>
          <p:cNvPr id="13" name="单圆角矩形 12"/>
          <p:cNvSpPr/>
          <p:nvPr/>
        </p:nvSpPr>
        <p:spPr>
          <a:xfrm>
            <a:off x="6504968" y="4008297"/>
            <a:ext cx="3402957" cy="480350"/>
          </a:xfrm>
          <a:prstGeom prst="snip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Concurrency</a:t>
            </a:r>
            <a:endParaRPr lang="zh-CN" altLang="en-US" dirty="0"/>
          </a:p>
        </p:txBody>
      </p:sp>
      <p:sp>
        <p:nvSpPr>
          <p:cNvPr id="14" name="单圆角矩形 13"/>
          <p:cNvSpPr/>
          <p:nvPr/>
        </p:nvSpPr>
        <p:spPr>
          <a:xfrm>
            <a:off x="6504967" y="4766440"/>
            <a:ext cx="3402957" cy="480350"/>
          </a:xfrm>
          <a:prstGeom prst="snip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Detecting document error</a:t>
            </a:r>
            <a:endParaRPr lang="zh-CN" altLang="en-US" dirty="0"/>
          </a:p>
        </p:txBody>
      </p:sp>
      <p:sp>
        <p:nvSpPr>
          <p:cNvPr id="15" name="单圆角矩形 14"/>
          <p:cNvSpPr/>
          <p:nvPr/>
        </p:nvSpPr>
        <p:spPr>
          <a:xfrm>
            <a:off x="6504967" y="5537796"/>
            <a:ext cx="3402957" cy="480350"/>
          </a:xfrm>
          <a:prstGeom prst="snip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Assisting migration</a:t>
            </a:r>
            <a:endParaRPr lang="zh-CN" altLang="en-US" dirty="0"/>
          </a:p>
        </p:txBody>
      </p:sp>
      <p:sp>
        <p:nvSpPr>
          <p:cNvPr id="16" name="单圆角矩形 15"/>
          <p:cNvSpPr/>
          <p:nvPr/>
        </p:nvSpPr>
        <p:spPr>
          <a:xfrm>
            <a:off x="6504967" y="6256115"/>
            <a:ext cx="3402957" cy="480350"/>
          </a:xfrm>
          <a:prstGeom prst="snip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cxnSp>
        <p:nvCxnSpPr>
          <p:cNvPr id="18" name="直接箭头连接符 17"/>
          <p:cNvCxnSpPr/>
          <p:nvPr/>
        </p:nvCxnSpPr>
        <p:spPr>
          <a:xfrm flipV="1">
            <a:off x="2818435" y="1961908"/>
            <a:ext cx="3582365" cy="277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854973" y="1736729"/>
            <a:ext cx="1544012" cy="369332"/>
          </a:xfrm>
          <a:prstGeom prst="rect">
            <a:avLst/>
          </a:prstGeom>
          <a:noFill/>
        </p:spPr>
        <p:txBody>
          <a:bodyPr wrap="none" rtlCol="0">
            <a:spAutoFit/>
          </a:bodyPr>
          <a:lstStyle/>
          <a:p>
            <a:r>
              <a:rPr lang="en-US" altLang="zh-CN" dirty="0" smtClean="0"/>
              <a:t>ECOOP2009</a:t>
            </a:r>
            <a:endParaRPr lang="zh-CN" altLang="en-US" dirty="0"/>
          </a:p>
        </p:txBody>
      </p:sp>
      <p:cxnSp>
        <p:nvCxnSpPr>
          <p:cNvPr id="20" name="直接箭头连接符 19"/>
          <p:cNvCxnSpPr>
            <a:stCxn id="5" idx="3"/>
          </p:cNvCxnSpPr>
          <p:nvPr/>
        </p:nvCxnSpPr>
        <p:spPr>
          <a:xfrm flipV="1">
            <a:off x="2748987" y="2742888"/>
            <a:ext cx="3651813" cy="253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349496" y="2507953"/>
            <a:ext cx="2520242" cy="369332"/>
          </a:xfrm>
          <a:prstGeom prst="rect">
            <a:avLst/>
          </a:prstGeom>
          <a:noFill/>
        </p:spPr>
        <p:txBody>
          <a:bodyPr wrap="none" rtlCol="0">
            <a:spAutoFit/>
          </a:bodyPr>
          <a:lstStyle/>
          <a:p>
            <a:r>
              <a:rPr lang="en-US" altLang="zh-CN" dirty="0" smtClean="0"/>
              <a:t>ASE 2009, ICSE 2011</a:t>
            </a:r>
            <a:endParaRPr lang="zh-CN" altLang="en-US" dirty="0"/>
          </a:p>
        </p:txBody>
      </p:sp>
      <p:cxnSp>
        <p:nvCxnSpPr>
          <p:cNvPr id="22" name="直接箭头连接符 21"/>
          <p:cNvCxnSpPr/>
          <p:nvPr/>
        </p:nvCxnSpPr>
        <p:spPr>
          <a:xfrm flipV="1">
            <a:off x="2818435" y="3523868"/>
            <a:ext cx="3625452" cy="1144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5052339" y="3203769"/>
            <a:ext cx="1468672" cy="369332"/>
          </a:xfrm>
          <a:prstGeom prst="rect">
            <a:avLst/>
          </a:prstGeom>
          <a:noFill/>
        </p:spPr>
        <p:txBody>
          <a:bodyPr wrap="none" rtlCol="0">
            <a:spAutoFit/>
          </a:bodyPr>
          <a:lstStyle/>
          <a:p>
            <a:r>
              <a:rPr lang="en-US" altLang="zh-CN" dirty="0" smtClean="0"/>
              <a:t>ISSTA 2019</a:t>
            </a:r>
            <a:endParaRPr lang="zh-CN" altLang="en-US" dirty="0"/>
          </a:p>
        </p:txBody>
      </p:sp>
      <p:cxnSp>
        <p:nvCxnSpPr>
          <p:cNvPr id="28" name="曲线连接符 27"/>
          <p:cNvCxnSpPr>
            <a:stCxn id="5" idx="3"/>
            <a:endCxn id="14" idx="2"/>
          </p:cNvCxnSpPr>
          <p:nvPr/>
        </p:nvCxnSpPr>
        <p:spPr>
          <a:xfrm>
            <a:off x="2748987" y="2996423"/>
            <a:ext cx="3755980" cy="201019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795873" y="4944805"/>
            <a:ext cx="1741182" cy="369332"/>
          </a:xfrm>
          <a:prstGeom prst="rect">
            <a:avLst/>
          </a:prstGeom>
          <a:noFill/>
        </p:spPr>
        <p:txBody>
          <a:bodyPr wrap="none" rtlCol="0">
            <a:spAutoFit/>
          </a:bodyPr>
          <a:lstStyle/>
          <a:p>
            <a:r>
              <a:rPr lang="en-US" altLang="zh-CN" dirty="0" smtClean="0"/>
              <a:t>OOPSLA 2013</a:t>
            </a:r>
            <a:endParaRPr lang="zh-CN" altLang="en-US" dirty="0"/>
          </a:p>
        </p:txBody>
      </p:sp>
      <p:cxnSp>
        <p:nvCxnSpPr>
          <p:cNvPr id="31" name="曲线连接符 30"/>
          <p:cNvCxnSpPr>
            <a:endCxn id="15" idx="2"/>
          </p:cNvCxnSpPr>
          <p:nvPr/>
        </p:nvCxnSpPr>
        <p:spPr>
          <a:xfrm>
            <a:off x="2818435" y="2251836"/>
            <a:ext cx="3686532" cy="352613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5185389" y="5738808"/>
            <a:ext cx="1335622" cy="369332"/>
          </a:xfrm>
          <a:prstGeom prst="rect">
            <a:avLst/>
          </a:prstGeom>
          <a:noFill/>
        </p:spPr>
        <p:txBody>
          <a:bodyPr wrap="none" rtlCol="0">
            <a:spAutoFit/>
          </a:bodyPr>
          <a:lstStyle/>
          <a:p>
            <a:r>
              <a:rPr lang="en-US" altLang="zh-CN" dirty="0" smtClean="0"/>
              <a:t>ICSE 2010</a:t>
            </a:r>
            <a:endParaRPr lang="zh-CN" altLang="en-US" dirty="0"/>
          </a:p>
        </p:txBody>
      </p:sp>
      <p:cxnSp>
        <p:nvCxnSpPr>
          <p:cNvPr id="35" name="曲线连接符 34"/>
          <p:cNvCxnSpPr>
            <a:endCxn id="13" idx="2"/>
          </p:cNvCxnSpPr>
          <p:nvPr/>
        </p:nvCxnSpPr>
        <p:spPr>
          <a:xfrm>
            <a:off x="2802391" y="2258902"/>
            <a:ext cx="3702577" cy="198957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256246" y="4212617"/>
            <a:ext cx="1241045" cy="369332"/>
          </a:xfrm>
          <a:prstGeom prst="rect">
            <a:avLst/>
          </a:prstGeom>
          <a:noFill/>
        </p:spPr>
        <p:txBody>
          <a:bodyPr wrap="none" rtlCol="0">
            <a:spAutoFit/>
          </a:bodyPr>
          <a:lstStyle/>
          <a:p>
            <a:r>
              <a:rPr lang="en-US" altLang="zh-CN" dirty="0" smtClean="0"/>
              <a:t>ASE 2016</a:t>
            </a:r>
            <a:endParaRPr lang="zh-CN" altLang="en-US" dirty="0"/>
          </a:p>
        </p:txBody>
      </p:sp>
      <p:cxnSp>
        <p:nvCxnSpPr>
          <p:cNvPr id="40" name="曲线连接符 39"/>
          <p:cNvCxnSpPr>
            <a:stCxn id="7" idx="3"/>
            <a:endCxn id="10" idx="2"/>
          </p:cNvCxnSpPr>
          <p:nvPr/>
        </p:nvCxnSpPr>
        <p:spPr>
          <a:xfrm flipV="1">
            <a:off x="2710687" y="1999525"/>
            <a:ext cx="3794284" cy="188542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2710683" y="3838396"/>
            <a:ext cx="1968809" cy="369332"/>
          </a:xfrm>
          <a:prstGeom prst="rect">
            <a:avLst/>
          </a:prstGeom>
          <a:noFill/>
        </p:spPr>
        <p:txBody>
          <a:bodyPr wrap="none" rtlCol="0">
            <a:spAutoFit/>
          </a:bodyPr>
          <a:lstStyle/>
          <a:p>
            <a:r>
              <a:rPr lang="en-US" altLang="zh-CN" dirty="0" smtClean="0"/>
              <a:t>ASE 2019 poster</a:t>
            </a:r>
            <a:endParaRPr lang="zh-CN" altLang="en-US" dirty="0"/>
          </a:p>
        </p:txBody>
      </p:sp>
    </p:spTree>
    <p:extLst>
      <p:ext uri="{BB962C8B-B14F-4D97-AF65-F5344CB8AC3E}">
        <p14:creationId xmlns:p14="http://schemas.microsoft.com/office/powerpoint/2010/main" val="1757132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3C4B26-F88C-4FA3-81C9-B3C30B1390F5}"/>
              </a:ext>
            </a:extLst>
          </p:cNvPr>
          <p:cNvSpPr>
            <a:spLocks noGrp="1"/>
          </p:cNvSpPr>
          <p:nvPr>
            <p:ph type="title"/>
          </p:nvPr>
        </p:nvSpPr>
        <p:spPr/>
        <p:txBody>
          <a:bodyPr/>
          <a:lstStyle/>
          <a:p>
            <a:r>
              <a:rPr lang="en-US" altLang="zh-CN" dirty="0"/>
              <a:t>Evolution data</a:t>
            </a:r>
            <a:endParaRPr lang="zh-CN" altLang="en-US" dirty="0"/>
          </a:p>
        </p:txBody>
      </p:sp>
      <p:sp>
        <p:nvSpPr>
          <p:cNvPr id="3" name="内容占位符 2">
            <a:extLst>
              <a:ext uri="{FF2B5EF4-FFF2-40B4-BE49-F238E27FC236}">
                <a16:creationId xmlns:a16="http://schemas.microsoft.com/office/drawing/2014/main" id="{80B96494-2586-444E-A0A9-2BAF1F64115C}"/>
              </a:ext>
            </a:extLst>
          </p:cNvPr>
          <p:cNvSpPr>
            <a:spLocks noGrp="1"/>
          </p:cNvSpPr>
          <p:nvPr>
            <p:ph idx="1"/>
          </p:nvPr>
        </p:nvSpPr>
        <p:spPr/>
        <p:txBody>
          <a:bodyPr/>
          <a:lstStyle/>
          <a:p>
            <a:r>
              <a:rPr lang="en-US" altLang="zh-CN" dirty="0"/>
              <a:t>Revision history</a:t>
            </a:r>
          </a:p>
          <a:p>
            <a:endParaRPr lang="en-US" altLang="zh-CN" dirty="0"/>
          </a:p>
          <a:p>
            <a:endParaRPr lang="en-US" altLang="zh-CN" dirty="0"/>
          </a:p>
          <a:p>
            <a:endParaRPr lang="en-US" altLang="zh-CN" dirty="0"/>
          </a:p>
          <a:p>
            <a:endParaRPr lang="en-US" altLang="zh-CN" sz="100" dirty="0"/>
          </a:p>
          <a:p>
            <a:endParaRPr lang="en-US" altLang="zh-CN" sz="100" dirty="0"/>
          </a:p>
          <a:p>
            <a:r>
              <a:rPr lang="en-US" altLang="zh-CN" dirty="0"/>
              <a:t>Bug report</a:t>
            </a:r>
          </a:p>
          <a:p>
            <a:endParaRPr lang="zh-CN" altLang="en-US" dirty="0"/>
          </a:p>
        </p:txBody>
      </p:sp>
      <p:pic>
        <p:nvPicPr>
          <p:cNvPr id="7" name="图片 6">
            <a:extLst>
              <a:ext uri="{FF2B5EF4-FFF2-40B4-BE49-F238E27FC236}">
                <a16:creationId xmlns:a16="http://schemas.microsoft.com/office/drawing/2014/main" id="{5547D54A-F965-4C52-98B2-C8D7EAFBC9F3}"/>
              </a:ext>
            </a:extLst>
          </p:cNvPr>
          <p:cNvPicPr>
            <a:picLocks noChangeAspect="1"/>
          </p:cNvPicPr>
          <p:nvPr/>
        </p:nvPicPr>
        <p:blipFill>
          <a:blip r:embed="rId2"/>
          <a:stretch>
            <a:fillRect/>
          </a:stretch>
        </p:blipFill>
        <p:spPr>
          <a:xfrm>
            <a:off x="603661" y="2189022"/>
            <a:ext cx="9234505" cy="1815446"/>
          </a:xfrm>
          <a:prstGeom prst="rect">
            <a:avLst/>
          </a:prstGeom>
        </p:spPr>
      </p:pic>
      <p:pic>
        <p:nvPicPr>
          <p:cNvPr id="8" name="图片 7">
            <a:extLst>
              <a:ext uri="{FF2B5EF4-FFF2-40B4-BE49-F238E27FC236}">
                <a16:creationId xmlns:a16="http://schemas.microsoft.com/office/drawing/2014/main" id="{C8F14FA5-4B7C-46A5-8355-1C5C271FD4A6}"/>
              </a:ext>
            </a:extLst>
          </p:cNvPr>
          <p:cNvPicPr>
            <a:picLocks noChangeAspect="1"/>
          </p:cNvPicPr>
          <p:nvPr/>
        </p:nvPicPr>
        <p:blipFill>
          <a:blip r:embed="rId3"/>
          <a:stretch>
            <a:fillRect/>
          </a:stretch>
        </p:blipFill>
        <p:spPr>
          <a:xfrm>
            <a:off x="603661" y="4616297"/>
            <a:ext cx="4957764" cy="2061540"/>
          </a:xfrm>
          <a:prstGeom prst="rect">
            <a:avLst/>
          </a:prstGeom>
        </p:spPr>
      </p:pic>
    </p:spTree>
    <p:extLst>
      <p:ext uri="{BB962C8B-B14F-4D97-AF65-F5344CB8AC3E}">
        <p14:creationId xmlns:p14="http://schemas.microsoft.com/office/powerpoint/2010/main" val="3733024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1B208-0EB5-4215-9603-DC3A9FCE9C79}"/>
              </a:ext>
            </a:extLst>
          </p:cNvPr>
          <p:cNvSpPr>
            <a:spLocks noGrp="1"/>
          </p:cNvSpPr>
          <p:nvPr>
            <p:ph type="title"/>
          </p:nvPr>
        </p:nvSpPr>
        <p:spPr/>
        <p:txBody>
          <a:bodyPr/>
          <a:lstStyle/>
          <a:p>
            <a:r>
              <a:rPr lang="en-US" altLang="zh-CN" dirty="0"/>
              <a:t>The challenge </a:t>
            </a:r>
            <a:endParaRPr lang="zh-CN" altLang="en-US" dirty="0"/>
          </a:p>
        </p:txBody>
      </p:sp>
      <p:sp>
        <p:nvSpPr>
          <p:cNvPr id="3" name="内容占位符 2">
            <a:extLst>
              <a:ext uri="{FF2B5EF4-FFF2-40B4-BE49-F238E27FC236}">
                <a16:creationId xmlns:a16="http://schemas.microsoft.com/office/drawing/2014/main" id="{E6699E91-0794-4903-9294-8D6BB19A30A3}"/>
              </a:ext>
            </a:extLst>
          </p:cNvPr>
          <p:cNvSpPr>
            <a:spLocks noGrp="1"/>
          </p:cNvSpPr>
          <p:nvPr>
            <p:ph idx="1"/>
          </p:nvPr>
        </p:nvSpPr>
        <p:spPr/>
        <p:txBody>
          <a:bodyPr/>
          <a:lstStyle/>
          <a:p>
            <a:r>
              <a:rPr lang="it-IT" altLang="zh-CN" dirty="0"/>
              <a:t>Michele Tufano, Fabio Palomba, Gabriele Bavota, Massimiliano Di Penta, Rocco </a:t>
            </a:r>
            <a:r>
              <a:rPr lang="en-US" altLang="zh-CN" dirty="0" err="1"/>
              <a:t>Oliveto</a:t>
            </a:r>
            <a:r>
              <a:rPr lang="en-US" altLang="zh-CN" dirty="0"/>
              <a:t>, Andrea De Lucia, and Denys </a:t>
            </a:r>
            <a:r>
              <a:rPr lang="en-US" altLang="zh-CN" dirty="0" err="1"/>
              <a:t>Poshyvanyk</a:t>
            </a:r>
            <a:r>
              <a:rPr lang="en-US" altLang="zh-CN" dirty="0"/>
              <a:t>. There and back again: Can you compile that snapshot? Journal of Software: Evolution and Process (2016).</a:t>
            </a:r>
          </a:p>
          <a:p>
            <a:pPr lvl="1"/>
            <a:r>
              <a:rPr lang="en-US" altLang="zh-CN" dirty="0"/>
              <a:t>On average, only 38% of the change history of project systems is currently successfully compilable.</a:t>
            </a:r>
          </a:p>
          <a:p>
            <a:endParaRPr lang="zh-CN" altLang="en-US" dirty="0"/>
          </a:p>
        </p:txBody>
      </p:sp>
    </p:spTree>
    <p:extLst>
      <p:ext uri="{BB962C8B-B14F-4D97-AF65-F5344CB8AC3E}">
        <p14:creationId xmlns:p14="http://schemas.microsoft.com/office/powerpoint/2010/main" val="1468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Partial program analysis</a:t>
            </a:r>
            <a:endParaRPr lang="zh-CN" altLang="en-US" dirty="0"/>
          </a:p>
        </p:txBody>
      </p:sp>
      <p:sp>
        <p:nvSpPr>
          <p:cNvPr id="3" name="内容占位符 2"/>
          <p:cNvSpPr>
            <a:spLocks noGrp="1"/>
          </p:cNvSpPr>
          <p:nvPr>
            <p:ph idx="1"/>
          </p:nvPr>
        </p:nvSpPr>
        <p:spPr/>
        <p:txBody>
          <a:bodyPr/>
          <a:lstStyle/>
          <a:p>
            <a:endParaRPr lang="zh-CN" altLang="en-US"/>
          </a:p>
        </p:txBody>
      </p:sp>
      <p:pic>
        <p:nvPicPr>
          <p:cNvPr id="5" name="图片 4"/>
          <p:cNvPicPr>
            <a:picLocks noChangeAspect="1"/>
          </p:cNvPicPr>
          <p:nvPr/>
        </p:nvPicPr>
        <p:blipFill>
          <a:blip r:embed="rId2"/>
          <a:stretch>
            <a:fillRect/>
          </a:stretch>
        </p:blipFill>
        <p:spPr>
          <a:xfrm>
            <a:off x="1402549" y="1828800"/>
            <a:ext cx="8726190" cy="4908482"/>
          </a:xfrm>
          <a:prstGeom prst="rect">
            <a:avLst/>
          </a:prstGeom>
        </p:spPr>
      </p:pic>
    </p:spTree>
    <p:extLst>
      <p:ext uri="{BB962C8B-B14F-4D97-AF65-F5344CB8AC3E}">
        <p14:creationId xmlns:p14="http://schemas.microsoft.com/office/powerpoint/2010/main" val="212668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Partial program analysis</a:t>
            </a:r>
            <a:endParaRPr lang="zh-CN" altLang="en-US" dirty="0"/>
          </a:p>
        </p:txBody>
      </p:sp>
      <p:sp>
        <p:nvSpPr>
          <p:cNvPr id="3" name="内容占位符 2"/>
          <p:cNvSpPr>
            <a:spLocks noGrp="1"/>
          </p:cNvSpPr>
          <p:nvPr>
            <p:ph idx="1"/>
          </p:nvPr>
        </p:nvSpPr>
        <p:spPr/>
        <p:txBody>
          <a:bodyPr>
            <a:normAutofit/>
          </a:bodyPr>
          <a:lstStyle/>
          <a:p>
            <a:pPr algn="just"/>
            <a:r>
              <a:rPr lang="en-US" altLang="zh-CN" dirty="0"/>
              <a:t>The state-of-the-art tools</a:t>
            </a:r>
          </a:p>
          <a:p>
            <a:pPr lvl="1" algn="just"/>
            <a:r>
              <a:rPr lang="en-US" altLang="zh-CN" dirty="0"/>
              <a:t>PPA</a:t>
            </a:r>
          </a:p>
          <a:p>
            <a:pPr lvl="1" algn="just"/>
            <a:r>
              <a:rPr lang="en-US" altLang="zh-CN" dirty="0" err="1"/>
              <a:t>ChangeDistiller</a:t>
            </a:r>
            <a:endParaRPr lang="en-US" altLang="zh-CN" dirty="0"/>
          </a:p>
          <a:p>
            <a:pPr lvl="1" algn="just"/>
            <a:r>
              <a:rPr lang="en-US" altLang="zh-CN" dirty="0"/>
              <a:t>Spoon</a:t>
            </a:r>
          </a:p>
          <a:p>
            <a:pPr lvl="1" algn="just"/>
            <a:r>
              <a:rPr lang="en-US" altLang="zh-CN" dirty="0" err="1"/>
              <a:t>groums</a:t>
            </a:r>
            <a:endParaRPr lang="en-US" altLang="zh-CN" dirty="0"/>
          </a:p>
          <a:p>
            <a:r>
              <a:rPr lang="en-US" altLang="zh-CN" dirty="0"/>
              <a:t>A. </a:t>
            </a:r>
            <a:r>
              <a:rPr lang="en-US" altLang="zh-CN" dirty="0" err="1"/>
              <a:t>Mishne</a:t>
            </a:r>
            <a:r>
              <a:rPr lang="en-US" altLang="zh-CN" dirty="0"/>
              <a:t>, S. </a:t>
            </a:r>
            <a:r>
              <a:rPr lang="en-US" altLang="zh-CN" dirty="0" err="1"/>
              <a:t>Shoham</a:t>
            </a:r>
            <a:r>
              <a:rPr lang="en-US" altLang="zh-CN" dirty="0"/>
              <a:t>, and E. </a:t>
            </a:r>
            <a:r>
              <a:rPr lang="en-US" altLang="zh-CN" dirty="0" err="1"/>
              <a:t>Yahav</a:t>
            </a:r>
            <a:r>
              <a:rPr lang="en-US" altLang="zh-CN" dirty="0"/>
              <a:t>. </a:t>
            </a:r>
            <a:r>
              <a:rPr lang="en-US" altLang="zh-CN" dirty="0" err="1"/>
              <a:t>Typestate</a:t>
            </a:r>
            <a:r>
              <a:rPr lang="en-US" altLang="zh-CN" dirty="0"/>
              <a:t>-based semantic code search over partial programs. In Proc. OOPSLA, pages 997–1016, 2012.</a:t>
            </a:r>
          </a:p>
          <a:p>
            <a:pPr lvl="1"/>
            <a:r>
              <a:rPr lang="en-US" altLang="zh-CN" dirty="0"/>
              <a:t>our approach extracts a possibly partial temporal specification from each snippet using a </a:t>
            </a:r>
            <a:r>
              <a:rPr lang="en-US" altLang="zh-CN" b="1" dirty="0">
                <a:solidFill>
                  <a:srgbClr val="C00000"/>
                </a:solidFill>
              </a:rPr>
              <a:t>relatively precise </a:t>
            </a:r>
            <a:r>
              <a:rPr lang="en-US" altLang="zh-CN" dirty="0"/>
              <a:t>static analysis …</a:t>
            </a:r>
          </a:p>
          <a:p>
            <a:pPr lvl="1" algn="just"/>
            <a:endParaRPr lang="en-US" altLang="zh-CN" dirty="0"/>
          </a:p>
        </p:txBody>
      </p:sp>
    </p:spTree>
    <p:extLst>
      <p:ext uri="{BB962C8B-B14F-4D97-AF65-F5344CB8AC3E}">
        <p14:creationId xmlns:p14="http://schemas.microsoft.com/office/powerpoint/2010/main" val="649281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Partial program analysis</a:t>
            </a:r>
            <a:endParaRPr lang="zh-CN" altLang="en-US" dirty="0"/>
          </a:p>
        </p:txBody>
      </p:sp>
      <p:sp>
        <p:nvSpPr>
          <p:cNvPr id="3" name="内容占位符 2"/>
          <p:cNvSpPr>
            <a:spLocks noGrp="1"/>
          </p:cNvSpPr>
          <p:nvPr>
            <p:ph idx="1"/>
          </p:nvPr>
        </p:nvSpPr>
        <p:spPr/>
        <p:txBody>
          <a:bodyPr>
            <a:normAutofit/>
          </a:bodyPr>
          <a:lstStyle/>
          <a:p>
            <a:r>
              <a:rPr lang="en-US" altLang="zh-CN" dirty="0"/>
              <a:t>D. Kim, J. Nam, J. Song, and S. Kim. Automatic patch generation learned from human-written patches. In Proc. ICSE, pages 802–811, 2013.</a:t>
            </a:r>
          </a:p>
          <a:p>
            <a:pPr lvl="1" algn="just"/>
            <a:r>
              <a:rPr lang="en-US" altLang="zh-CN" b="1" dirty="0">
                <a:solidFill>
                  <a:srgbClr val="C00000"/>
                </a:solidFill>
              </a:rPr>
              <a:t>To reduce manual inspection time</a:t>
            </a:r>
            <a:r>
              <a:rPr lang="en-US" altLang="zh-CN" dirty="0"/>
              <a:t>, we first gathered similar patches using </a:t>
            </a:r>
            <a:r>
              <a:rPr lang="en-US" altLang="zh-CN" dirty="0" err="1"/>
              <a:t>groums</a:t>
            </a:r>
            <a:r>
              <a:rPr lang="en-US" altLang="zh-CN" dirty="0"/>
              <a:t> [16] … </a:t>
            </a:r>
          </a:p>
          <a:p>
            <a:pPr lvl="1" algn="just"/>
            <a:r>
              <a:rPr lang="en-US" altLang="zh-CN" dirty="0"/>
              <a:t>We could gather patches having the same differences into a group. Although a patch group is not necessarily a fix pattern, doing this can substantially </a:t>
            </a:r>
            <a:r>
              <a:rPr lang="en-US" altLang="zh-CN" b="1" dirty="0">
                <a:solidFill>
                  <a:srgbClr val="C00000"/>
                </a:solidFill>
              </a:rPr>
              <a:t>reduce manual inspection time</a:t>
            </a:r>
            <a:r>
              <a:rPr lang="en-US" altLang="zh-CN" dirty="0"/>
              <a:t>. … </a:t>
            </a:r>
          </a:p>
          <a:p>
            <a:pPr lvl="1" algn="just"/>
            <a:r>
              <a:rPr lang="en-US" altLang="zh-CN" dirty="0"/>
              <a:t>We then </a:t>
            </a:r>
            <a:r>
              <a:rPr lang="en-US" altLang="zh-CN" b="1" dirty="0">
                <a:solidFill>
                  <a:srgbClr val="C00000"/>
                </a:solidFill>
              </a:rPr>
              <a:t>examined</a:t>
            </a:r>
            <a:r>
              <a:rPr lang="en-US" altLang="zh-CN" dirty="0"/>
              <a:t> the root causes of bugs and how the corresponding patches specifically resolved the bugs.</a:t>
            </a:r>
          </a:p>
          <a:p>
            <a:pPr algn="just"/>
            <a:endParaRPr lang="en-US" altLang="zh-CN" dirty="0"/>
          </a:p>
        </p:txBody>
      </p:sp>
    </p:spTree>
    <p:extLst>
      <p:ext uri="{BB962C8B-B14F-4D97-AF65-F5344CB8AC3E}">
        <p14:creationId xmlns:p14="http://schemas.microsoft.com/office/powerpoint/2010/main" val="3554124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Partial program analysis</a:t>
            </a:r>
            <a:endParaRPr lang="zh-CN" altLang="en-US" dirty="0"/>
          </a:p>
        </p:txBody>
      </p:sp>
      <p:sp>
        <p:nvSpPr>
          <p:cNvPr id="3" name="内容占位符 2"/>
          <p:cNvSpPr>
            <a:spLocks noGrp="1"/>
          </p:cNvSpPr>
          <p:nvPr>
            <p:ph idx="1"/>
          </p:nvPr>
        </p:nvSpPr>
        <p:spPr>
          <a:xfrm>
            <a:off x="1261872" y="1828801"/>
            <a:ext cx="8595360" cy="1467772"/>
          </a:xfrm>
        </p:spPr>
        <p:txBody>
          <a:bodyPr>
            <a:normAutofit/>
          </a:bodyPr>
          <a:lstStyle/>
          <a:p>
            <a:pPr algn="just"/>
            <a:r>
              <a:rPr lang="en-US" altLang="zh-CN" dirty="0"/>
              <a:t>How to boost the complete-code tools to analyze partial programs</a:t>
            </a:r>
          </a:p>
          <a:p>
            <a:pPr algn="just"/>
            <a:endParaRPr lang="zh-CN" altLang="zh-CN" dirty="0"/>
          </a:p>
          <a:p>
            <a:pPr algn="just"/>
            <a:endParaRPr lang="en-US" altLang="zh-CN" dirty="0"/>
          </a:p>
          <a:p>
            <a:pPr algn="just"/>
            <a:endParaRPr lang="en-US" altLang="zh-CN" dirty="0"/>
          </a:p>
          <a:p>
            <a:pPr algn="just"/>
            <a:endParaRPr lang="en-US" altLang="zh-CN" dirty="0"/>
          </a:p>
          <a:p>
            <a:pPr algn="just"/>
            <a:endParaRPr lang="en-US" altLang="zh-CN" dirty="0"/>
          </a:p>
        </p:txBody>
      </p:sp>
      <p:sp>
        <p:nvSpPr>
          <p:cNvPr id="6" name="矩形 5"/>
          <p:cNvSpPr/>
          <p:nvPr/>
        </p:nvSpPr>
        <p:spPr>
          <a:xfrm>
            <a:off x="3718696" y="2892557"/>
            <a:ext cx="1988598" cy="594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WALA</a:t>
            </a:r>
            <a:endParaRPr lang="zh-CN" altLang="en-US" dirty="0"/>
          </a:p>
        </p:txBody>
      </p:sp>
      <p:sp>
        <p:nvSpPr>
          <p:cNvPr id="7" name="流程图: 文档 6"/>
          <p:cNvSpPr/>
          <p:nvPr/>
        </p:nvSpPr>
        <p:spPr>
          <a:xfrm>
            <a:off x="1635947" y="2884513"/>
            <a:ext cx="1755648" cy="6126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Partial program</a:t>
            </a:r>
            <a:endParaRPr lang="zh-CN" altLang="en-US" dirty="0"/>
          </a:p>
        </p:txBody>
      </p:sp>
      <p:cxnSp>
        <p:nvCxnSpPr>
          <p:cNvPr id="9" name="直接箭头连接符 8"/>
          <p:cNvCxnSpPr>
            <a:stCxn id="7" idx="3"/>
            <a:endCxn id="6" idx="1"/>
          </p:cNvCxnSpPr>
          <p:nvPr/>
        </p:nvCxnSpPr>
        <p:spPr>
          <a:xfrm flipV="1">
            <a:off x="3391595" y="3189959"/>
            <a:ext cx="327101" cy="8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爆炸形 2 11"/>
          <p:cNvSpPr/>
          <p:nvPr/>
        </p:nvSpPr>
        <p:spPr>
          <a:xfrm>
            <a:off x="6328003" y="2559644"/>
            <a:ext cx="3551068" cy="126062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t>NullpointerException</a:t>
            </a:r>
            <a:endParaRPr lang="zh-CN" altLang="en-US" dirty="0"/>
          </a:p>
        </p:txBody>
      </p:sp>
      <p:cxnSp>
        <p:nvCxnSpPr>
          <p:cNvPr id="15" name="直接箭头连接符 14"/>
          <p:cNvCxnSpPr/>
          <p:nvPr/>
        </p:nvCxnSpPr>
        <p:spPr>
          <a:xfrm>
            <a:off x="5707294" y="3189958"/>
            <a:ext cx="106757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流程图: 文档 17"/>
          <p:cNvSpPr/>
          <p:nvPr/>
        </p:nvSpPr>
        <p:spPr>
          <a:xfrm>
            <a:off x="1545982" y="4435086"/>
            <a:ext cx="1240124" cy="66582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source code</a:t>
            </a:r>
            <a:endParaRPr lang="zh-CN" altLang="en-US" dirty="0"/>
          </a:p>
        </p:txBody>
      </p:sp>
      <p:sp>
        <p:nvSpPr>
          <p:cNvPr id="19" name="矩形 18"/>
          <p:cNvSpPr/>
          <p:nvPr/>
        </p:nvSpPr>
        <p:spPr>
          <a:xfrm>
            <a:off x="3198530" y="4470596"/>
            <a:ext cx="1196355" cy="594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JDT</a:t>
            </a:r>
            <a:endParaRPr lang="zh-CN" altLang="en-US" dirty="0"/>
          </a:p>
        </p:txBody>
      </p:sp>
      <p:sp>
        <p:nvSpPr>
          <p:cNvPr id="22" name="流程图: 文档 21"/>
          <p:cNvSpPr/>
          <p:nvPr/>
        </p:nvSpPr>
        <p:spPr>
          <a:xfrm>
            <a:off x="8406111" y="4435086"/>
            <a:ext cx="759576" cy="66582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IR</a:t>
            </a:r>
            <a:endParaRPr lang="zh-CN" altLang="en-US" dirty="0"/>
          </a:p>
        </p:txBody>
      </p:sp>
      <p:sp>
        <p:nvSpPr>
          <p:cNvPr id="23" name="流程图: 文档 22"/>
          <p:cNvSpPr/>
          <p:nvPr/>
        </p:nvSpPr>
        <p:spPr>
          <a:xfrm>
            <a:off x="4807309" y="4435086"/>
            <a:ext cx="1419313" cy="66582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Abstract syntax tree</a:t>
            </a:r>
            <a:endParaRPr lang="zh-CN" altLang="en-US" dirty="0"/>
          </a:p>
        </p:txBody>
      </p:sp>
      <p:sp>
        <p:nvSpPr>
          <p:cNvPr id="25" name="矩形 24"/>
          <p:cNvSpPr/>
          <p:nvPr/>
        </p:nvSpPr>
        <p:spPr>
          <a:xfrm>
            <a:off x="6639046" y="4470596"/>
            <a:ext cx="1354642" cy="594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translator</a:t>
            </a:r>
            <a:endParaRPr lang="zh-CN" altLang="en-US" dirty="0"/>
          </a:p>
        </p:txBody>
      </p:sp>
      <p:cxnSp>
        <p:nvCxnSpPr>
          <p:cNvPr id="28" name="直接箭头连接符 27"/>
          <p:cNvCxnSpPr>
            <a:stCxn id="18" idx="3"/>
            <a:endCxn id="19" idx="1"/>
          </p:cNvCxnSpPr>
          <p:nvPr/>
        </p:nvCxnSpPr>
        <p:spPr>
          <a:xfrm flipV="1">
            <a:off x="2786106" y="4767998"/>
            <a:ext cx="412424"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直接箭头连接符 30"/>
          <p:cNvCxnSpPr>
            <a:stCxn id="19" idx="3"/>
            <a:endCxn id="23" idx="1"/>
          </p:cNvCxnSpPr>
          <p:nvPr/>
        </p:nvCxnSpPr>
        <p:spPr>
          <a:xfrm>
            <a:off x="4394885" y="4767998"/>
            <a:ext cx="412424"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直接箭头连接符 33"/>
          <p:cNvCxnSpPr>
            <a:stCxn id="23" idx="3"/>
            <a:endCxn id="25" idx="1"/>
          </p:cNvCxnSpPr>
          <p:nvPr/>
        </p:nvCxnSpPr>
        <p:spPr>
          <a:xfrm flipV="1">
            <a:off x="6226622" y="4767998"/>
            <a:ext cx="412424"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直接箭头连接符 36"/>
          <p:cNvCxnSpPr>
            <a:stCxn id="25" idx="3"/>
            <a:endCxn id="22" idx="1"/>
          </p:cNvCxnSpPr>
          <p:nvPr/>
        </p:nvCxnSpPr>
        <p:spPr>
          <a:xfrm>
            <a:off x="7993688" y="4767998"/>
            <a:ext cx="412423"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5" name="爆炸形 2 44"/>
          <p:cNvSpPr/>
          <p:nvPr/>
        </p:nvSpPr>
        <p:spPr>
          <a:xfrm>
            <a:off x="5707294" y="5276196"/>
            <a:ext cx="3551068" cy="126062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Unknown code names</a:t>
            </a:r>
            <a:endParaRPr lang="zh-CN" altLang="en-US" dirty="0"/>
          </a:p>
        </p:txBody>
      </p:sp>
    </p:spTree>
    <p:extLst>
      <p:ext uri="{BB962C8B-B14F-4D97-AF65-F5344CB8AC3E}">
        <p14:creationId xmlns:p14="http://schemas.microsoft.com/office/powerpoint/2010/main" val="1819627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GRAPA</a:t>
            </a:r>
            <a:endParaRPr lang="zh-CN" altLang="en-US" dirty="0"/>
          </a:p>
        </p:txBody>
      </p:sp>
      <p:pic>
        <p:nvPicPr>
          <p:cNvPr id="28" name="图片 27"/>
          <p:cNvPicPr>
            <a:picLocks noChangeAspect="1"/>
          </p:cNvPicPr>
          <p:nvPr/>
        </p:nvPicPr>
        <p:blipFill>
          <a:blip r:embed="rId2"/>
          <a:stretch>
            <a:fillRect/>
          </a:stretch>
        </p:blipFill>
        <p:spPr>
          <a:xfrm>
            <a:off x="6644713" y="280465"/>
            <a:ext cx="3961245" cy="1764252"/>
          </a:xfrm>
          <a:prstGeom prst="rect">
            <a:avLst/>
          </a:prstGeom>
        </p:spPr>
      </p:pic>
      <p:sp>
        <p:nvSpPr>
          <p:cNvPr id="45" name="矩形 44"/>
          <p:cNvSpPr/>
          <p:nvPr/>
        </p:nvSpPr>
        <p:spPr>
          <a:xfrm>
            <a:off x="8511357" y="443116"/>
            <a:ext cx="1106426" cy="5156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1386272" y="2130012"/>
            <a:ext cx="8655976" cy="2249600"/>
          </a:xfrm>
          <a:prstGeom prst="rect">
            <a:avLst/>
          </a:prstGeom>
        </p:spPr>
      </p:pic>
      <p:sp>
        <p:nvSpPr>
          <p:cNvPr id="5" name="矩形 4"/>
          <p:cNvSpPr/>
          <p:nvPr/>
        </p:nvSpPr>
        <p:spPr>
          <a:xfrm>
            <a:off x="1403158" y="4565978"/>
            <a:ext cx="5277650" cy="954107"/>
          </a:xfrm>
          <a:prstGeom prst="rect">
            <a:avLst/>
          </a:prstGeom>
        </p:spPr>
        <p:txBody>
          <a:bodyPr wrap="square">
            <a:spAutoFit/>
          </a:bodyPr>
          <a:lstStyle/>
          <a:p>
            <a:r>
              <a:rPr lang="en-US" altLang="zh-CN" sz="1400" b="1" dirty="0">
                <a:latin typeface="NimbusMonL-Regu"/>
              </a:rPr>
              <a:t>private ... String </a:t>
            </a:r>
            <a:r>
              <a:rPr lang="en-US" altLang="zh-CN" sz="1400" b="1" dirty="0" err="1">
                <a:latin typeface="NimbusMonL-Regu"/>
              </a:rPr>
              <a:t>getTSIAQuotesOrderByChangeSQL</a:t>
            </a:r>
            <a:r>
              <a:rPr lang="en-US" altLang="zh-CN" sz="1400" b="1" dirty="0">
                <a:latin typeface="NimbusMonL-Regu"/>
              </a:rPr>
              <a:t> =...</a:t>
            </a:r>
          </a:p>
          <a:p>
            <a:r>
              <a:rPr lang="en-US" altLang="zh-CN" sz="1400" b="1" dirty="0">
                <a:latin typeface="NimbusMonL-Regu"/>
              </a:rPr>
              <a:t>public </a:t>
            </a:r>
            <a:r>
              <a:rPr lang="en-US" altLang="zh-CN" sz="1400" b="1" dirty="0" err="1">
                <a:latin typeface="NimbusMonL-Regu"/>
              </a:rPr>
              <a:t>MarketSummaryDataBean</a:t>
            </a:r>
            <a:r>
              <a:rPr lang="en-US" altLang="zh-CN" sz="1400" b="1" dirty="0">
                <a:latin typeface="NimbusMonL-Regu"/>
              </a:rPr>
              <a:t> </a:t>
            </a:r>
            <a:r>
              <a:rPr lang="en-US" altLang="zh-CN" sz="1400" b="1" dirty="0" err="1">
                <a:latin typeface="NimbusMonL-Regu"/>
              </a:rPr>
              <a:t>getMarketSummary</a:t>
            </a:r>
            <a:r>
              <a:rPr lang="en-US" altLang="zh-CN" sz="1400" b="1" dirty="0">
                <a:latin typeface="NimbusMonL-Regu"/>
              </a:rPr>
              <a:t>() ... {</a:t>
            </a:r>
            <a:endParaRPr lang="en-US" altLang="zh-CN" sz="1400" b="1" dirty="0">
              <a:latin typeface="CMSY7"/>
            </a:endParaRPr>
          </a:p>
          <a:p>
            <a:r>
              <a:rPr lang="en-US" altLang="zh-CN" sz="1400" b="1" dirty="0" err="1">
                <a:latin typeface="NimbusMonL-Regu"/>
              </a:rPr>
              <a:t>PreparedStatement</a:t>
            </a:r>
            <a:r>
              <a:rPr lang="en-US" altLang="zh-CN" sz="1400" b="1" dirty="0">
                <a:latin typeface="NimbusMonL-Regu"/>
              </a:rPr>
              <a:t> </a:t>
            </a:r>
            <a:r>
              <a:rPr lang="en-US" altLang="zh-CN" sz="1400" b="1" dirty="0" err="1">
                <a:latin typeface="NimbusMonL-Regu"/>
              </a:rPr>
              <a:t>stmt</a:t>
            </a:r>
            <a:r>
              <a:rPr lang="en-US" altLang="zh-CN" sz="1400" b="1" dirty="0">
                <a:latin typeface="NimbusMonL-Regu"/>
              </a:rPr>
              <a:t> = </a:t>
            </a:r>
            <a:r>
              <a:rPr lang="en-US" altLang="zh-CN" sz="1400" b="1" dirty="0" err="1">
                <a:latin typeface="NimbusMonL-Regu"/>
              </a:rPr>
              <a:t>getStatement</a:t>
            </a:r>
            <a:r>
              <a:rPr lang="en-US" altLang="zh-CN" sz="1400" b="1" dirty="0">
                <a:latin typeface="NimbusMonL-Regu"/>
              </a:rPr>
              <a:t>(</a:t>
            </a:r>
          </a:p>
          <a:p>
            <a:r>
              <a:rPr lang="en-US" altLang="zh-CN" sz="1400" b="1" dirty="0" err="1">
                <a:latin typeface="NimbusMonL-Regu"/>
              </a:rPr>
              <a:t>getTSIAQuotesOrderByChangeSQL</a:t>
            </a:r>
            <a:r>
              <a:rPr lang="en-US" altLang="zh-CN" sz="1400" b="1" dirty="0">
                <a:latin typeface="NimbusMonL-Regu"/>
              </a:rPr>
              <a:t>, ...);...</a:t>
            </a:r>
            <a:r>
              <a:rPr lang="en-US" altLang="zh-CN" sz="1400" b="1" dirty="0">
                <a:latin typeface="CMSY7"/>
              </a:rPr>
              <a:t>}</a:t>
            </a:r>
            <a:endParaRPr lang="zh-CN" altLang="en-US" sz="4000" b="1" dirty="0"/>
          </a:p>
        </p:txBody>
      </p:sp>
      <p:sp>
        <p:nvSpPr>
          <p:cNvPr id="6" name="文本框 5"/>
          <p:cNvSpPr txBox="1"/>
          <p:nvPr/>
        </p:nvSpPr>
        <p:spPr>
          <a:xfrm>
            <a:off x="2861920" y="5552562"/>
            <a:ext cx="1119217" cy="307777"/>
          </a:xfrm>
          <a:prstGeom prst="rect">
            <a:avLst/>
          </a:prstGeom>
          <a:noFill/>
        </p:spPr>
        <p:txBody>
          <a:bodyPr wrap="none" rtlCol="0">
            <a:spAutoFit/>
          </a:bodyPr>
          <a:lstStyle/>
          <a:p>
            <a:r>
              <a:rPr lang="en-US" altLang="zh-CN" sz="1400" dirty="0"/>
              <a:t>ARIES-241</a:t>
            </a:r>
            <a:endParaRPr lang="zh-CN" altLang="en-US" sz="1400" dirty="0"/>
          </a:p>
        </p:txBody>
      </p:sp>
    </p:spTree>
    <p:extLst>
      <p:ext uri="{BB962C8B-B14F-4D97-AF65-F5344CB8AC3E}">
        <p14:creationId xmlns:p14="http://schemas.microsoft.com/office/powerpoint/2010/main" val="2934210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325" y="1992379"/>
            <a:ext cx="6909192" cy="2930649"/>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6" y="5546686"/>
            <a:ext cx="1232347" cy="1742539"/>
          </a:xfrm>
          <a:prstGeom prst="rect">
            <a:avLst/>
          </a:prstGeom>
        </p:spPr>
      </p:pic>
      <p:sp>
        <p:nvSpPr>
          <p:cNvPr id="2" name="标题 1"/>
          <p:cNvSpPr>
            <a:spLocks noGrp="1"/>
          </p:cNvSpPr>
          <p:nvPr>
            <p:ph type="title"/>
          </p:nvPr>
        </p:nvSpPr>
        <p:spPr/>
        <p:txBody>
          <a:bodyPr/>
          <a:lstStyle/>
          <a:p>
            <a:r>
              <a:rPr lang="en-US" altLang="zh-CN" dirty="0" smtClean="0"/>
              <a:t>AI in fictions</a:t>
            </a:r>
            <a:endParaRPr lang="zh-CN" altLang="en-US" dirty="0"/>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933956" y="5968718"/>
            <a:ext cx="1207561" cy="804204"/>
          </a:xfrm>
          <a:prstGeom prst="rect">
            <a:avLst/>
          </a:prstGeom>
        </p:spPr>
      </p:pic>
      <p:pic>
        <p:nvPicPr>
          <p:cNvPr id="8" name="图片 7"/>
          <p:cNvPicPr>
            <a:picLocks noChangeAspect="1"/>
          </p:cNvPicPr>
          <p:nvPr/>
        </p:nvPicPr>
        <p:blipFill>
          <a:blip r:embed="rId6"/>
          <a:stretch>
            <a:fillRect/>
          </a:stretch>
        </p:blipFill>
        <p:spPr>
          <a:xfrm>
            <a:off x="1360639" y="2840591"/>
            <a:ext cx="1709779" cy="1684121"/>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9838" y="4717075"/>
            <a:ext cx="2328834" cy="1825302"/>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9374" y="2255110"/>
            <a:ext cx="3839213" cy="2160908"/>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2657" y="4128326"/>
            <a:ext cx="3386090" cy="2542646"/>
          </a:xfrm>
          <a:prstGeom prst="rect">
            <a:avLst/>
          </a:prstGeom>
        </p:spPr>
      </p:pic>
    </p:spTree>
    <p:extLst>
      <p:ext uri="{BB962C8B-B14F-4D97-AF65-F5344CB8AC3E}">
        <p14:creationId xmlns:p14="http://schemas.microsoft.com/office/powerpoint/2010/main" val="1852564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Is PPA adequate?</a:t>
            </a:r>
            <a:endParaRPr lang="zh-CN" altLang="en-US" dirty="0"/>
          </a:p>
        </p:txBody>
      </p:sp>
      <p:sp>
        <p:nvSpPr>
          <p:cNvPr id="3" name="内容占位符 2"/>
          <p:cNvSpPr>
            <a:spLocks noGrp="1"/>
          </p:cNvSpPr>
          <p:nvPr>
            <p:ph idx="1"/>
          </p:nvPr>
        </p:nvSpPr>
        <p:spPr/>
        <p:txBody>
          <a:bodyPr/>
          <a:lstStyle/>
          <a:p>
            <a:r>
              <a:rPr lang="en-US" altLang="zh-CN" dirty="0"/>
              <a:t>We tried to resolve unknown code names with PPA</a:t>
            </a:r>
          </a:p>
          <a:p>
            <a:pPr lvl="1"/>
            <a:r>
              <a:rPr lang="en-US" altLang="zh-CN" dirty="0"/>
              <a:t>Only about 10% to 20% bug fixes are fully resolved. </a:t>
            </a:r>
          </a:p>
          <a:p>
            <a:endParaRPr lang="en-US" altLang="zh-CN" dirty="0"/>
          </a:p>
          <a:p>
            <a:r>
              <a:rPr lang="en-US" altLang="zh-CN" dirty="0"/>
              <a:t>B. </a:t>
            </a:r>
            <a:r>
              <a:rPr lang="en-US" altLang="zh-CN" dirty="0" err="1"/>
              <a:t>Dagenais</a:t>
            </a:r>
            <a:r>
              <a:rPr lang="en-US" altLang="zh-CN" dirty="0"/>
              <a:t> and L. J. </a:t>
            </a:r>
            <a:r>
              <a:rPr lang="en-US" altLang="zh-CN" dirty="0" err="1"/>
              <a:t>Hendren</a:t>
            </a:r>
            <a:r>
              <a:rPr lang="en-US" altLang="zh-CN" dirty="0"/>
              <a:t>. Enabling static analysis for partial Java programs. In </a:t>
            </a:r>
            <a:r>
              <a:rPr lang="en-US" altLang="zh-CN" i="1" dirty="0"/>
              <a:t>Proc. 23rd OOPSLA</a:t>
            </a:r>
            <a:r>
              <a:rPr lang="en-US" altLang="zh-CN" dirty="0"/>
              <a:t>, pages 313–328, 2008.</a:t>
            </a:r>
          </a:p>
          <a:p>
            <a:pPr lvl="1"/>
            <a:r>
              <a:rPr lang="en-US" altLang="zh-CN" dirty="0">
                <a:solidFill>
                  <a:schemeClr val="tx1"/>
                </a:solidFill>
              </a:rPr>
              <a:t>On average, the type inference and method binding passes correctly recovered 52% of the types that were previously unknown</a:t>
            </a:r>
            <a:endParaRPr lang="zh-CN" altLang="en-US" dirty="0">
              <a:solidFill>
                <a:schemeClr val="tx1"/>
              </a:solidFill>
            </a:endParaRPr>
          </a:p>
          <a:p>
            <a:pPr lvl="1"/>
            <a:endParaRPr lang="en-US" altLang="zh-CN" dirty="0">
              <a:solidFill>
                <a:schemeClr val="tx1"/>
              </a:solidFill>
            </a:endParaRPr>
          </a:p>
          <a:p>
            <a:endParaRPr lang="en-US" altLang="zh-CN" dirty="0"/>
          </a:p>
          <a:p>
            <a:endParaRPr lang="en-US" altLang="zh-CN" dirty="0"/>
          </a:p>
          <a:p>
            <a:endParaRPr lang="en-US" altLang="zh-CN" dirty="0"/>
          </a:p>
          <a:p>
            <a:endParaRPr lang="zh-CN" altLang="en-US" dirty="0"/>
          </a:p>
        </p:txBody>
      </p:sp>
      <p:pic>
        <p:nvPicPr>
          <p:cNvPr id="6" name="图片 5"/>
          <p:cNvPicPr>
            <a:picLocks noChangeAspect="1"/>
          </p:cNvPicPr>
          <p:nvPr/>
        </p:nvPicPr>
        <p:blipFill>
          <a:blip r:embed="rId2"/>
          <a:stretch>
            <a:fillRect/>
          </a:stretch>
        </p:blipFill>
        <p:spPr>
          <a:xfrm>
            <a:off x="6615287" y="4071100"/>
            <a:ext cx="3501302" cy="2712848"/>
          </a:xfrm>
          <a:prstGeom prst="rect">
            <a:avLst/>
          </a:prstGeom>
        </p:spPr>
      </p:pic>
    </p:spTree>
    <p:extLst>
      <p:ext uri="{BB962C8B-B14F-4D97-AF65-F5344CB8AC3E}">
        <p14:creationId xmlns:p14="http://schemas.microsoft.com/office/powerpoint/2010/main" val="2654404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GRAPA</a:t>
            </a:r>
            <a:endParaRPr lang="zh-CN" altLang="en-US" dirty="0"/>
          </a:p>
        </p:txBody>
      </p:sp>
      <p:sp>
        <p:nvSpPr>
          <p:cNvPr id="4" name="流程图: 多文档 3"/>
          <p:cNvSpPr/>
          <p:nvPr/>
        </p:nvSpPr>
        <p:spPr>
          <a:xfrm>
            <a:off x="1809426" y="2533509"/>
            <a:ext cx="1657350" cy="71913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tx1"/>
                </a:solidFill>
              </a:rPr>
              <a:t>partial code</a:t>
            </a:r>
            <a:endParaRPr lang="zh-CN" altLang="en-US" dirty="0">
              <a:solidFill>
                <a:schemeClr val="tx1"/>
              </a:solidFill>
            </a:endParaRPr>
          </a:p>
        </p:txBody>
      </p:sp>
      <p:sp>
        <p:nvSpPr>
          <p:cNvPr id="5" name="流程图: 多文档 4"/>
          <p:cNvSpPr/>
          <p:nvPr/>
        </p:nvSpPr>
        <p:spPr>
          <a:xfrm>
            <a:off x="1809426" y="3470134"/>
            <a:ext cx="1657350" cy="800100"/>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tx1"/>
                </a:solidFill>
              </a:rPr>
              <a:t>releases</a:t>
            </a:r>
            <a:endParaRPr lang="zh-CN" altLang="en-US" dirty="0">
              <a:solidFill>
                <a:schemeClr val="tx1"/>
              </a:solidFill>
            </a:endParaRPr>
          </a:p>
        </p:txBody>
      </p:sp>
      <p:sp>
        <p:nvSpPr>
          <p:cNvPr id="6" name="流程图: 过程 5"/>
          <p:cNvSpPr/>
          <p:nvPr/>
        </p:nvSpPr>
        <p:spPr>
          <a:xfrm>
            <a:off x="3636638" y="2487471"/>
            <a:ext cx="3351213" cy="1900238"/>
          </a:xfrm>
          <a:prstGeom prst="flowChartProcess">
            <a:avLst/>
          </a:prstGeom>
          <a:no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7" name="流程图: 预定义过程 6"/>
          <p:cNvSpPr/>
          <p:nvPr/>
        </p:nvSpPr>
        <p:spPr>
          <a:xfrm>
            <a:off x="3757288" y="3546334"/>
            <a:ext cx="1544638" cy="647700"/>
          </a:xfrm>
          <a:prstGeom prst="flowChartPredefined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tx1"/>
                </a:solidFill>
              </a:rPr>
              <a:t>1.version locator</a:t>
            </a:r>
            <a:endParaRPr lang="zh-CN" altLang="en-US" dirty="0">
              <a:solidFill>
                <a:schemeClr val="tx1"/>
              </a:solidFill>
            </a:endParaRPr>
          </a:p>
        </p:txBody>
      </p:sp>
      <p:cxnSp>
        <p:nvCxnSpPr>
          <p:cNvPr id="8" name="直接箭头连接符 7"/>
          <p:cNvCxnSpPr>
            <a:stCxn id="5" idx="3"/>
            <a:endCxn id="7" idx="1"/>
          </p:cNvCxnSpPr>
          <p:nvPr/>
        </p:nvCxnSpPr>
        <p:spPr>
          <a:xfrm>
            <a:off x="3466776" y="3870184"/>
            <a:ext cx="2905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肘形连接符 8"/>
          <p:cNvCxnSpPr>
            <a:stCxn id="4" idx="3"/>
            <a:endCxn id="7" idx="0"/>
          </p:cNvCxnSpPr>
          <p:nvPr/>
        </p:nvCxnSpPr>
        <p:spPr>
          <a:xfrm>
            <a:off x="3466776" y="2893078"/>
            <a:ext cx="1062831" cy="65325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流程图: 预定义过程 9"/>
          <p:cNvSpPr/>
          <p:nvPr/>
        </p:nvSpPr>
        <p:spPr>
          <a:xfrm>
            <a:off x="5301925" y="2563671"/>
            <a:ext cx="1584649" cy="649288"/>
          </a:xfrm>
          <a:prstGeom prst="flowChartPredefined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tx1"/>
                </a:solidFill>
              </a:rPr>
              <a:t>2.binding fixer</a:t>
            </a:r>
            <a:endParaRPr lang="zh-CN" altLang="en-US" dirty="0">
              <a:solidFill>
                <a:schemeClr val="tx1"/>
              </a:solidFill>
            </a:endParaRPr>
          </a:p>
        </p:txBody>
      </p:sp>
      <p:cxnSp>
        <p:nvCxnSpPr>
          <p:cNvPr id="11" name="直接箭头连接符 10"/>
          <p:cNvCxnSpPr>
            <a:stCxn id="7" idx="3"/>
            <a:endCxn id="12" idx="1"/>
          </p:cNvCxnSpPr>
          <p:nvPr/>
        </p:nvCxnSpPr>
        <p:spPr>
          <a:xfrm flipV="1">
            <a:off x="5301926" y="3868597"/>
            <a:ext cx="149225" cy="15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流程图: 文档 11"/>
          <p:cNvSpPr/>
          <p:nvPr/>
        </p:nvSpPr>
        <p:spPr>
          <a:xfrm>
            <a:off x="5451151" y="3562209"/>
            <a:ext cx="1289050" cy="612775"/>
          </a:xfrm>
          <a:prstGeom prst="flowChart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tx1"/>
                </a:solidFill>
              </a:rPr>
              <a:t>release</a:t>
            </a:r>
            <a:endParaRPr lang="zh-CN" altLang="en-US" dirty="0">
              <a:solidFill>
                <a:schemeClr val="tx1"/>
              </a:solidFill>
            </a:endParaRPr>
          </a:p>
        </p:txBody>
      </p:sp>
      <p:cxnSp>
        <p:nvCxnSpPr>
          <p:cNvPr id="13" name="直接箭头连接符 12"/>
          <p:cNvCxnSpPr>
            <a:stCxn id="4" idx="3"/>
            <a:endCxn id="10" idx="1"/>
          </p:cNvCxnSpPr>
          <p:nvPr/>
        </p:nvCxnSpPr>
        <p:spPr>
          <a:xfrm flipV="1">
            <a:off x="3466776" y="2888315"/>
            <a:ext cx="1835149" cy="47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肘形连接符 13"/>
          <p:cNvCxnSpPr>
            <a:stCxn id="12" idx="0"/>
            <a:endCxn id="10" idx="2"/>
          </p:cNvCxnSpPr>
          <p:nvPr/>
        </p:nvCxnSpPr>
        <p:spPr>
          <a:xfrm rot="16200000" flipV="1">
            <a:off x="5920338" y="3386871"/>
            <a:ext cx="349250" cy="1426"/>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流程图: 多文档 14"/>
          <p:cNvSpPr/>
          <p:nvPr/>
        </p:nvSpPr>
        <p:spPr>
          <a:xfrm>
            <a:off x="7291063" y="2528746"/>
            <a:ext cx="1565275" cy="719138"/>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tx1"/>
                </a:solidFill>
              </a:rPr>
              <a:t>fixed code</a:t>
            </a:r>
            <a:endParaRPr lang="zh-CN" altLang="en-US" dirty="0">
              <a:solidFill>
                <a:schemeClr val="tx1"/>
              </a:solidFill>
            </a:endParaRPr>
          </a:p>
        </p:txBody>
      </p:sp>
      <p:cxnSp>
        <p:nvCxnSpPr>
          <p:cNvPr id="16" name="直接箭头连接符 15"/>
          <p:cNvCxnSpPr>
            <a:stCxn id="10" idx="3"/>
            <a:endCxn id="15" idx="1"/>
          </p:cNvCxnSpPr>
          <p:nvPr/>
        </p:nvCxnSpPr>
        <p:spPr>
          <a:xfrm>
            <a:off x="6886574" y="2888315"/>
            <a:ext cx="40448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46"/>
          <p:cNvSpPr txBox="1">
            <a:spLocks noChangeArrowheads="1"/>
          </p:cNvSpPr>
          <p:nvPr/>
        </p:nvSpPr>
        <p:spPr bwMode="auto">
          <a:xfrm>
            <a:off x="3636638" y="2487471"/>
            <a:ext cx="159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a:t>Our approach</a:t>
            </a:r>
            <a:endParaRPr lang="zh-CN" altLang="en-US" sz="1800"/>
          </a:p>
        </p:txBody>
      </p:sp>
      <p:sp>
        <p:nvSpPr>
          <p:cNvPr id="18" name="流程图: 过程 17"/>
          <p:cNvSpPr/>
          <p:nvPr/>
        </p:nvSpPr>
        <p:spPr>
          <a:xfrm>
            <a:off x="3519163" y="2163621"/>
            <a:ext cx="5381625" cy="3106738"/>
          </a:xfrm>
          <a:prstGeom prst="flowChartProcess">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9" name="流程图: 预定义过程 18"/>
          <p:cNvSpPr/>
          <p:nvPr/>
        </p:nvSpPr>
        <p:spPr>
          <a:xfrm>
            <a:off x="7137076" y="3470134"/>
            <a:ext cx="1674812" cy="647700"/>
          </a:xfrm>
          <a:prstGeom prst="flowChartPredefined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tx1"/>
                </a:solidFill>
              </a:rPr>
              <a:t>WALA</a:t>
            </a:r>
            <a:endParaRPr lang="zh-CN" altLang="en-US" dirty="0">
              <a:solidFill>
                <a:schemeClr val="tx1"/>
              </a:solidFill>
            </a:endParaRPr>
          </a:p>
        </p:txBody>
      </p:sp>
      <p:cxnSp>
        <p:nvCxnSpPr>
          <p:cNvPr id="20" name="直接箭头连接符 19"/>
          <p:cNvCxnSpPr>
            <a:stCxn id="15" idx="2"/>
            <a:endCxn id="19" idx="0"/>
          </p:cNvCxnSpPr>
          <p:nvPr/>
        </p:nvCxnSpPr>
        <p:spPr>
          <a:xfrm>
            <a:off x="7964163" y="3220896"/>
            <a:ext cx="9525" cy="2492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52"/>
          <p:cNvSpPr txBox="1">
            <a:spLocks noChangeArrowheads="1"/>
          </p:cNvSpPr>
          <p:nvPr/>
        </p:nvSpPr>
        <p:spPr bwMode="auto">
          <a:xfrm>
            <a:off x="3636638" y="2163621"/>
            <a:ext cx="974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a:t>GRAPA</a:t>
            </a:r>
            <a:endParaRPr lang="zh-CN" altLang="en-US" sz="1800"/>
          </a:p>
        </p:txBody>
      </p:sp>
      <p:sp>
        <p:nvSpPr>
          <p:cNvPr id="22" name="流程图: 多文档 21"/>
          <p:cNvSpPr/>
          <p:nvPr/>
        </p:nvSpPr>
        <p:spPr>
          <a:xfrm>
            <a:off x="7081513" y="4441684"/>
            <a:ext cx="1566863" cy="720725"/>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tx1"/>
                </a:solidFill>
              </a:rPr>
              <a:t>graphs</a:t>
            </a:r>
            <a:endParaRPr lang="zh-CN" altLang="en-US" dirty="0">
              <a:solidFill>
                <a:schemeClr val="tx1"/>
              </a:solidFill>
            </a:endParaRPr>
          </a:p>
        </p:txBody>
      </p:sp>
      <p:cxnSp>
        <p:nvCxnSpPr>
          <p:cNvPr id="23" name="直接箭头连接符 22"/>
          <p:cNvCxnSpPr>
            <a:stCxn id="19" idx="2"/>
            <a:endCxn id="22" idx="0"/>
          </p:cNvCxnSpPr>
          <p:nvPr/>
        </p:nvCxnSpPr>
        <p:spPr>
          <a:xfrm flipH="1">
            <a:off x="7972101" y="4117834"/>
            <a:ext cx="1587" cy="3238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流程图: 预定义过程 23"/>
          <p:cNvSpPr/>
          <p:nvPr/>
        </p:nvSpPr>
        <p:spPr>
          <a:xfrm>
            <a:off x="4854251" y="4478196"/>
            <a:ext cx="1538287" cy="647700"/>
          </a:xfrm>
          <a:prstGeom prst="flowChartPredefined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tx1"/>
                </a:solidFill>
              </a:rPr>
              <a:t>3.graph matcher</a:t>
            </a:r>
            <a:endParaRPr lang="zh-CN" altLang="en-US" dirty="0">
              <a:solidFill>
                <a:schemeClr val="tx1"/>
              </a:solidFill>
            </a:endParaRPr>
          </a:p>
        </p:txBody>
      </p:sp>
      <p:cxnSp>
        <p:nvCxnSpPr>
          <p:cNvPr id="25" name="直接箭头连接符 24"/>
          <p:cNvCxnSpPr>
            <a:stCxn id="22" idx="1"/>
            <a:endCxn id="24" idx="3"/>
          </p:cNvCxnSpPr>
          <p:nvPr/>
        </p:nvCxnSpPr>
        <p:spPr>
          <a:xfrm flipH="1" flipV="1">
            <a:off x="6392538" y="4802046"/>
            <a:ext cx="68897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流程图: 多文档 25"/>
          <p:cNvSpPr/>
          <p:nvPr/>
        </p:nvSpPr>
        <p:spPr>
          <a:xfrm>
            <a:off x="1620513" y="4478196"/>
            <a:ext cx="1766888" cy="719138"/>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tx1"/>
                </a:solidFill>
              </a:rPr>
              <a:t>delta graphs</a:t>
            </a:r>
            <a:endParaRPr lang="zh-CN" altLang="en-US" dirty="0">
              <a:solidFill>
                <a:schemeClr val="tx1"/>
              </a:solidFill>
            </a:endParaRPr>
          </a:p>
        </p:txBody>
      </p:sp>
      <p:cxnSp>
        <p:nvCxnSpPr>
          <p:cNvPr id="27" name="直接箭头连接符 26"/>
          <p:cNvCxnSpPr>
            <a:stCxn id="24" idx="1"/>
          </p:cNvCxnSpPr>
          <p:nvPr/>
        </p:nvCxnSpPr>
        <p:spPr>
          <a:xfrm flipH="1">
            <a:off x="3355651" y="4802046"/>
            <a:ext cx="14986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003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GRAPA</a:t>
            </a:r>
            <a:endParaRPr lang="zh-CN" altLang="en-US" dirty="0"/>
          </a:p>
        </p:txBody>
      </p:sp>
      <p:pic>
        <p:nvPicPr>
          <p:cNvPr id="28" name="图片 27"/>
          <p:cNvPicPr>
            <a:picLocks noChangeAspect="1"/>
          </p:cNvPicPr>
          <p:nvPr/>
        </p:nvPicPr>
        <p:blipFill>
          <a:blip r:embed="rId2"/>
          <a:stretch>
            <a:fillRect/>
          </a:stretch>
        </p:blipFill>
        <p:spPr>
          <a:xfrm>
            <a:off x="6608269" y="239945"/>
            <a:ext cx="3961245" cy="1764252"/>
          </a:xfrm>
          <a:prstGeom prst="rect">
            <a:avLst/>
          </a:prstGeom>
        </p:spPr>
      </p:pic>
      <p:pic>
        <p:nvPicPr>
          <p:cNvPr id="29" name="图片 28"/>
          <p:cNvPicPr>
            <a:picLocks noChangeAspect="1"/>
          </p:cNvPicPr>
          <p:nvPr/>
        </p:nvPicPr>
        <p:blipFill>
          <a:blip r:embed="rId3"/>
          <a:stretch>
            <a:fillRect/>
          </a:stretch>
        </p:blipFill>
        <p:spPr>
          <a:xfrm>
            <a:off x="7559626" y="2235328"/>
            <a:ext cx="3009888" cy="4002998"/>
          </a:xfrm>
          <a:prstGeom prst="rect">
            <a:avLst/>
          </a:prstGeom>
        </p:spPr>
      </p:pic>
      <p:pic>
        <p:nvPicPr>
          <p:cNvPr id="30" name="图片 29"/>
          <p:cNvPicPr>
            <a:picLocks noChangeAspect="1"/>
          </p:cNvPicPr>
          <p:nvPr/>
        </p:nvPicPr>
        <p:blipFill>
          <a:blip r:embed="rId4"/>
          <a:stretch>
            <a:fillRect/>
          </a:stretch>
        </p:blipFill>
        <p:spPr>
          <a:xfrm>
            <a:off x="614552" y="2160136"/>
            <a:ext cx="6772922" cy="2818185"/>
          </a:xfrm>
          <a:prstGeom prst="rect">
            <a:avLst/>
          </a:prstGeom>
        </p:spPr>
      </p:pic>
      <p:sp>
        <p:nvSpPr>
          <p:cNvPr id="31" name="流程图: 文档 30"/>
          <p:cNvSpPr/>
          <p:nvPr/>
        </p:nvSpPr>
        <p:spPr>
          <a:xfrm>
            <a:off x="515644" y="5291195"/>
            <a:ext cx="1126725" cy="6126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releases</a:t>
            </a:r>
            <a:endParaRPr lang="zh-CN" altLang="en-US" dirty="0"/>
          </a:p>
        </p:txBody>
      </p:sp>
      <p:sp>
        <p:nvSpPr>
          <p:cNvPr id="32" name="流程图: 文档 31"/>
          <p:cNvSpPr/>
          <p:nvPr/>
        </p:nvSpPr>
        <p:spPr>
          <a:xfrm>
            <a:off x="1848774" y="5291195"/>
            <a:ext cx="1631272" cy="6126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declared code names</a:t>
            </a:r>
            <a:endParaRPr lang="zh-CN" altLang="en-US" dirty="0"/>
          </a:p>
        </p:txBody>
      </p:sp>
      <p:cxnSp>
        <p:nvCxnSpPr>
          <p:cNvPr id="34" name="直接箭头连接符 33"/>
          <p:cNvCxnSpPr>
            <a:stCxn id="31" idx="3"/>
            <a:endCxn id="32" idx="1"/>
          </p:cNvCxnSpPr>
          <p:nvPr/>
        </p:nvCxnSpPr>
        <p:spPr>
          <a:xfrm>
            <a:off x="1642369" y="5597519"/>
            <a:ext cx="20640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7" name="流程图: 文档 36"/>
          <p:cNvSpPr/>
          <p:nvPr/>
        </p:nvSpPr>
        <p:spPr>
          <a:xfrm>
            <a:off x="6260749" y="5284644"/>
            <a:ext cx="1126725" cy="6126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partial program</a:t>
            </a:r>
            <a:endParaRPr lang="zh-CN" altLang="en-US" dirty="0"/>
          </a:p>
        </p:txBody>
      </p:sp>
      <p:sp>
        <p:nvSpPr>
          <p:cNvPr id="38" name="流程图: 文档 37"/>
          <p:cNvSpPr/>
          <p:nvPr/>
        </p:nvSpPr>
        <p:spPr>
          <a:xfrm>
            <a:off x="4423072" y="5284644"/>
            <a:ext cx="1258635" cy="6126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used code names</a:t>
            </a:r>
            <a:endParaRPr lang="zh-CN" altLang="en-US" dirty="0"/>
          </a:p>
        </p:txBody>
      </p:sp>
      <p:cxnSp>
        <p:nvCxnSpPr>
          <p:cNvPr id="39" name="直接箭头连接符 38"/>
          <p:cNvCxnSpPr>
            <a:stCxn id="37" idx="1"/>
            <a:endCxn id="38" idx="3"/>
          </p:cNvCxnSpPr>
          <p:nvPr/>
        </p:nvCxnSpPr>
        <p:spPr>
          <a:xfrm flipH="1">
            <a:off x="5681707" y="5590968"/>
            <a:ext cx="57904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4" name="左右箭头 43"/>
          <p:cNvSpPr/>
          <p:nvPr/>
        </p:nvSpPr>
        <p:spPr>
          <a:xfrm>
            <a:off x="3585955" y="5469810"/>
            <a:ext cx="676695" cy="2423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6608269" y="904755"/>
            <a:ext cx="1106426" cy="5156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94959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GRAPA</a:t>
            </a:r>
            <a:endParaRPr lang="zh-CN" altLang="en-US" dirty="0"/>
          </a:p>
        </p:txBody>
      </p:sp>
      <p:pic>
        <p:nvPicPr>
          <p:cNvPr id="28" name="图片 27"/>
          <p:cNvPicPr>
            <a:picLocks noChangeAspect="1"/>
          </p:cNvPicPr>
          <p:nvPr/>
        </p:nvPicPr>
        <p:blipFill>
          <a:blip r:embed="rId2"/>
          <a:stretch>
            <a:fillRect/>
          </a:stretch>
        </p:blipFill>
        <p:spPr>
          <a:xfrm>
            <a:off x="6644713" y="280465"/>
            <a:ext cx="3961245" cy="1764252"/>
          </a:xfrm>
          <a:prstGeom prst="rect">
            <a:avLst/>
          </a:prstGeom>
        </p:spPr>
      </p:pic>
      <p:sp>
        <p:nvSpPr>
          <p:cNvPr id="45" name="矩形 44"/>
          <p:cNvSpPr/>
          <p:nvPr/>
        </p:nvSpPr>
        <p:spPr>
          <a:xfrm>
            <a:off x="8511357" y="443116"/>
            <a:ext cx="1106426" cy="5156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95877" y="2288290"/>
            <a:ext cx="3762776" cy="1200329"/>
          </a:xfrm>
          <a:prstGeom prst="rect">
            <a:avLst/>
          </a:prstGeom>
        </p:spPr>
        <p:txBody>
          <a:bodyPr wrap="square">
            <a:spAutoFit/>
          </a:bodyPr>
          <a:lstStyle/>
          <a:p>
            <a:r>
              <a:rPr lang="en-US" altLang="zh-CN" dirty="0"/>
              <a:t>1. Variable inference strategy</a:t>
            </a:r>
          </a:p>
          <a:p>
            <a:r>
              <a:rPr lang="en-US" altLang="zh-CN" dirty="0"/>
              <a:t>2. Field inference strategy</a:t>
            </a:r>
          </a:p>
          <a:p>
            <a:r>
              <a:rPr lang="en-US" altLang="zh-CN" dirty="0"/>
              <a:t>3. Switch inference strategy</a:t>
            </a:r>
          </a:p>
          <a:p>
            <a:pPr marL="342900" indent="-342900">
              <a:buAutoNum type="arabicPeriod"/>
            </a:pPr>
            <a:endParaRPr lang="zh-CN" altLang="en-US" dirty="0"/>
          </a:p>
        </p:txBody>
      </p:sp>
      <p:sp>
        <p:nvSpPr>
          <p:cNvPr id="5" name="矩形 4"/>
          <p:cNvSpPr/>
          <p:nvPr/>
        </p:nvSpPr>
        <p:spPr>
          <a:xfrm>
            <a:off x="2856027" y="4085587"/>
            <a:ext cx="5277650" cy="954107"/>
          </a:xfrm>
          <a:prstGeom prst="rect">
            <a:avLst/>
          </a:prstGeom>
        </p:spPr>
        <p:txBody>
          <a:bodyPr wrap="square">
            <a:spAutoFit/>
          </a:bodyPr>
          <a:lstStyle/>
          <a:p>
            <a:r>
              <a:rPr lang="en-US" altLang="zh-CN" sz="1400" b="1" dirty="0">
                <a:latin typeface="NimbusMonL-Regu"/>
              </a:rPr>
              <a:t>private ... String </a:t>
            </a:r>
            <a:r>
              <a:rPr lang="en-US" altLang="zh-CN" sz="1400" b="1" dirty="0" err="1">
                <a:latin typeface="NimbusMonL-Regu"/>
              </a:rPr>
              <a:t>getTSIAQuotesOrderByChangeSQL</a:t>
            </a:r>
            <a:r>
              <a:rPr lang="en-US" altLang="zh-CN" sz="1400" b="1" dirty="0">
                <a:latin typeface="NimbusMonL-Regu"/>
              </a:rPr>
              <a:t> =...</a:t>
            </a:r>
          </a:p>
          <a:p>
            <a:r>
              <a:rPr lang="en-US" altLang="zh-CN" sz="1400" b="1" dirty="0">
                <a:latin typeface="NimbusMonL-Regu"/>
              </a:rPr>
              <a:t>public </a:t>
            </a:r>
            <a:r>
              <a:rPr lang="en-US" altLang="zh-CN" sz="1400" b="1" dirty="0" err="1">
                <a:latin typeface="NimbusMonL-Regu"/>
              </a:rPr>
              <a:t>MarketSummaryDataBean</a:t>
            </a:r>
            <a:r>
              <a:rPr lang="en-US" altLang="zh-CN" sz="1400" b="1" dirty="0">
                <a:latin typeface="NimbusMonL-Regu"/>
              </a:rPr>
              <a:t> </a:t>
            </a:r>
            <a:r>
              <a:rPr lang="en-US" altLang="zh-CN" sz="1400" b="1" dirty="0" err="1">
                <a:latin typeface="NimbusMonL-Regu"/>
              </a:rPr>
              <a:t>getMarketSummary</a:t>
            </a:r>
            <a:r>
              <a:rPr lang="en-US" altLang="zh-CN" sz="1400" b="1" dirty="0">
                <a:latin typeface="NimbusMonL-Regu"/>
              </a:rPr>
              <a:t>() ... {</a:t>
            </a:r>
            <a:endParaRPr lang="en-US" altLang="zh-CN" sz="1400" b="1" dirty="0">
              <a:latin typeface="CMSY7"/>
            </a:endParaRPr>
          </a:p>
          <a:p>
            <a:r>
              <a:rPr lang="en-US" altLang="zh-CN" sz="1400" b="1" dirty="0" err="1">
                <a:latin typeface="NimbusMonL-Regu"/>
              </a:rPr>
              <a:t>PreparedStatement</a:t>
            </a:r>
            <a:r>
              <a:rPr lang="en-US" altLang="zh-CN" sz="1400" b="1" dirty="0">
                <a:latin typeface="NimbusMonL-Regu"/>
              </a:rPr>
              <a:t> </a:t>
            </a:r>
            <a:r>
              <a:rPr lang="en-US" altLang="zh-CN" sz="1400" b="1" dirty="0" err="1">
                <a:latin typeface="NimbusMonL-Regu"/>
              </a:rPr>
              <a:t>stmt</a:t>
            </a:r>
            <a:r>
              <a:rPr lang="en-US" altLang="zh-CN" sz="1400" b="1" dirty="0">
                <a:latin typeface="NimbusMonL-Regu"/>
              </a:rPr>
              <a:t> = </a:t>
            </a:r>
            <a:r>
              <a:rPr lang="en-US" altLang="zh-CN" sz="1400" b="1" dirty="0" err="1">
                <a:latin typeface="NimbusMonL-Regu"/>
              </a:rPr>
              <a:t>getStatement</a:t>
            </a:r>
            <a:r>
              <a:rPr lang="en-US" altLang="zh-CN" sz="1400" b="1" dirty="0">
                <a:latin typeface="NimbusMonL-Regu"/>
              </a:rPr>
              <a:t>(</a:t>
            </a:r>
          </a:p>
          <a:p>
            <a:r>
              <a:rPr lang="en-US" altLang="zh-CN" sz="1400" b="1" dirty="0" err="1">
                <a:latin typeface="NimbusMonL-Regu"/>
              </a:rPr>
              <a:t>getTSIAQuotesOrderByChangeSQL</a:t>
            </a:r>
            <a:r>
              <a:rPr lang="en-US" altLang="zh-CN" sz="1400" b="1" dirty="0">
                <a:latin typeface="NimbusMonL-Regu"/>
              </a:rPr>
              <a:t>, ...);...</a:t>
            </a:r>
            <a:r>
              <a:rPr lang="en-US" altLang="zh-CN" sz="1400" b="1" dirty="0">
                <a:latin typeface="CMSY7"/>
              </a:rPr>
              <a:t>}</a:t>
            </a:r>
            <a:endParaRPr lang="zh-CN" altLang="en-US" sz="4000" b="1" dirty="0"/>
          </a:p>
        </p:txBody>
      </p:sp>
      <p:sp>
        <p:nvSpPr>
          <p:cNvPr id="8" name="线形标注 2(带边框和强调线) 7"/>
          <p:cNvSpPr/>
          <p:nvPr/>
        </p:nvSpPr>
        <p:spPr>
          <a:xfrm>
            <a:off x="7027099" y="3488619"/>
            <a:ext cx="1866644" cy="612648"/>
          </a:xfrm>
          <a:prstGeom prst="accen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String</a:t>
            </a:r>
            <a:endParaRPr lang="zh-CN" altLang="en-US" dirty="0"/>
          </a:p>
        </p:txBody>
      </p:sp>
      <p:sp>
        <p:nvSpPr>
          <p:cNvPr id="11" name="线形标注 2(带边框和强调线) 10"/>
          <p:cNvSpPr/>
          <p:nvPr/>
        </p:nvSpPr>
        <p:spPr>
          <a:xfrm>
            <a:off x="6267033" y="5238845"/>
            <a:ext cx="1866644" cy="612648"/>
          </a:xfrm>
          <a:prstGeom prst="accentBorderCallout2">
            <a:avLst>
              <a:gd name="adj1" fmla="val 18750"/>
              <a:gd name="adj2" fmla="val -8333"/>
              <a:gd name="adj3" fmla="val 18750"/>
              <a:gd name="adj4" fmla="val -16667"/>
              <a:gd name="adj5" fmla="val -39468"/>
              <a:gd name="adj6" fmla="val -89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sp>
        <p:nvSpPr>
          <p:cNvPr id="10" name="对角圆角矩形 9"/>
          <p:cNvSpPr/>
          <p:nvPr/>
        </p:nvSpPr>
        <p:spPr>
          <a:xfrm>
            <a:off x="3277265" y="6050644"/>
            <a:ext cx="4854633" cy="43292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unknown &lt; missing &lt; super missing &lt; full</a:t>
            </a:r>
            <a:endParaRPr lang="zh-CN" altLang="en-US" dirty="0"/>
          </a:p>
        </p:txBody>
      </p:sp>
    </p:spTree>
    <p:extLst>
      <p:ext uri="{BB962C8B-B14F-4D97-AF65-F5344CB8AC3E}">
        <p14:creationId xmlns:p14="http://schemas.microsoft.com/office/powerpoint/2010/main" val="1940448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Evaluation</a:t>
            </a:r>
            <a:endParaRPr lang="zh-CN" altLang="en-US" dirty="0"/>
          </a:p>
        </p:txBody>
      </p:sp>
      <p:sp>
        <p:nvSpPr>
          <p:cNvPr id="7" name="内容占位符 2"/>
          <p:cNvSpPr txBox="1">
            <a:spLocks/>
          </p:cNvSpPr>
          <p:nvPr/>
        </p:nvSpPr>
        <p:spPr>
          <a:xfrm>
            <a:off x="1261872" y="1828801"/>
            <a:ext cx="8595360" cy="3541222"/>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altLang="zh-CN" dirty="0"/>
              <a:t>RQ1. How effectively does GRAPA resolve unknown code names of partial programs?</a:t>
            </a:r>
          </a:p>
          <a:p>
            <a:pPr lvl="1"/>
            <a:r>
              <a:rPr lang="en-US" altLang="zh-CN" dirty="0"/>
              <a:t>In total, we analyze 7,111 bug fixes from four projects</a:t>
            </a:r>
          </a:p>
          <a:p>
            <a:pPr lvl="1"/>
            <a:r>
              <a:rPr lang="en-US" altLang="zh-CN" dirty="0"/>
              <a:t>Each bug fix has two partial programs</a:t>
            </a:r>
          </a:p>
          <a:p>
            <a:pPr lvl="1"/>
            <a:r>
              <a:rPr lang="en-US" altLang="zh-CN" dirty="0"/>
              <a:t>We determine that a bug fix is fully resolved, if WALA builds SDGs from both partial programs.</a:t>
            </a:r>
          </a:p>
        </p:txBody>
      </p:sp>
      <p:graphicFrame>
        <p:nvGraphicFramePr>
          <p:cNvPr id="11" name="表格 10"/>
          <p:cNvGraphicFramePr>
            <a:graphicFrameLocks noGrp="1"/>
          </p:cNvGraphicFramePr>
          <p:nvPr>
            <p:extLst/>
          </p:nvPr>
        </p:nvGraphicFramePr>
        <p:xfrm>
          <a:off x="1261872" y="3724371"/>
          <a:ext cx="8820023" cy="2242611"/>
        </p:xfrm>
        <a:graphic>
          <a:graphicData uri="http://schemas.openxmlformats.org/drawingml/2006/table">
            <a:tbl>
              <a:tblPr firstRow="1" bandRow="1">
                <a:tableStyleId>{5C22544A-7EE6-4342-B048-85BDC9FD1C3A}</a:tableStyleId>
              </a:tblPr>
              <a:tblGrid>
                <a:gridCol w="1102503">
                  <a:extLst>
                    <a:ext uri="{9D8B030D-6E8A-4147-A177-3AD203B41FA5}">
                      <a16:colId xmlns:a16="http://schemas.microsoft.com/office/drawing/2014/main" val="3088012115"/>
                    </a:ext>
                  </a:extLst>
                </a:gridCol>
                <a:gridCol w="1102503">
                  <a:extLst>
                    <a:ext uri="{9D8B030D-6E8A-4147-A177-3AD203B41FA5}">
                      <a16:colId xmlns:a16="http://schemas.microsoft.com/office/drawing/2014/main" val="3960130463"/>
                    </a:ext>
                  </a:extLst>
                </a:gridCol>
                <a:gridCol w="1102503">
                  <a:extLst>
                    <a:ext uri="{9D8B030D-6E8A-4147-A177-3AD203B41FA5}">
                      <a16:colId xmlns:a16="http://schemas.microsoft.com/office/drawing/2014/main" val="2470801296"/>
                    </a:ext>
                  </a:extLst>
                </a:gridCol>
                <a:gridCol w="1102503">
                  <a:extLst>
                    <a:ext uri="{9D8B030D-6E8A-4147-A177-3AD203B41FA5}">
                      <a16:colId xmlns:a16="http://schemas.microsoft.com/office/drawing/2014/main" val="1283488070"/>
                    </a:ext>
                  </a:extLst>
                </a:gridCol>
                <a:gridCol w="1217563">
                  <a:extLst>
                    <a:ext uri="{9D8B030D-6E8A-4147-A177-3AD203B41FA5}">
                      <a16:colId xmlns:a16="http://schemas.microsoft.com/office/drawing/2014/main" val="3137295783"/>
                    </a:ext>
                  </a:extLst>
                </a:gridCol>
                <a:gridCol w="1296974">
                  <a:extLst>
                    <a:ext uri="{9D8B030D-6E8A-4147-A177-3AD203B41FA5}">
                      <a16:colId xmlns:a16="http://schemas.microsoft.com/office/drawing/2014/main" val="501264959"/>
                    </a:ext>
                  </a:extLst>
                </a:gridCol>
                <a:gridCol w="792971">
                  <a:extLst>
                    <a:ext uri="{9D8B030D-6E8A-4147-A177-3AD203B41FA5}">
                      <a16:colId xmlns:a16="http://schemas.microsoft.com/office/drawing/2014/main" val="1102186497"/>
                    </a:ext>
                  </a:extLst>
                </a:gridCol>
                <a:gridCol w="1102503">
                  <a:extLst>
                    <a:ext uri="{9D8B030D-6E8A-4147-A177-3AD203B41FA5}">
                      <a16:colId xmlns:a16="http://schemas.microsoft.com/office/drawing/2014/main" val="784589391"/>
                    </a:ext>
                  </a:extLst>
                </a:gridCol>
              </a:tblGrid>
              <a:tr h="320373">
                <a:tc rowSpan="2">
                  <a:txBody>
                    <a:bodyPr/>
                    <a:lstStyle/>
                    <a:p>
                      <a:pPr marL="0" algn="ctr" defTabSz="914400" rtl="0" eaLnBrk="1" fontAlgn="b" latinLnBrk="0" hangingPunct="1"/>
                      <a:r>
                        <a:rPr lang="en-US" sz="1400" kern="1200" dirty="0"/>
                        <a:t>Name</a:t>
                      </a:r>
                    </a:p>
                    <a:p>
                      <a:pPr marL="0" algn="ctr" defTabSz="914400" rtl="0" eaLnBrk="1" fontAlgn="b" latinLnBrk="0" hangingPunct="1"/>
                      <a:endParaRPr lang="en-US" sz="1400" kern="1200" dirty="0">
                        <a:solidFill>
                          <a:schemeClr val="dk1"/>
                        </a:solidFill>
                        <a:latin typeface="Franklin Gothic Book" panose="020B0503020102020204" pitchFamily="34" charset="0"/>
                        <a:ea typeface="+mn-ea"/>
                        <a:cs typeface="+mn-cs"/>
                      </a:endParaRPr>
                    </a:p>
                  </a:txBody>
                  <a:tcPr marL="9525" marR="9525" marT="9525" marB="0" anchor="b"/>
                </a:tc>
                <a:tc rowSpan="2">
                  <a:txBody>
                    <a:bodyPr/>
                    <a:lstStyle/>
                    <a:p>
                      <a:pPr marL="0" algn="ctr" defTabSz="914400" rtl="0" eaLnBrk="1" fontAlgn="b" latinLnBrk="0" hangingPunct="1"/>
                      <a:r>
                        <a:rPr lang="en-US" sz="1400" kern="1200" dirty="0"/>
                        <a:t>Version</a:t>
                      </a:r>
                    </a:p>
                    <a:p>
                      <a:pPr marL="0" algn="ctr" defTabSz="914400" rtl="0" eaLnBrk="1" fontAlgn="b" latinLnBrk="0" hangingPunct="1"/>
                      <a:endParaRPr lang="en-US" sz="1400" kern="1200" dirty="0">
                        <a:solidFill>
                          <a:schemeClr val="dk1"/>
                        </a:solidFill>
                        <a:latin typeface="Franklin Gothic Book" panose="020B0503020102020204" pitchFamily="34" charset="0"/>
                        <a:ea typeface="+mn-ea"/>
                        <a:cs typeface="+mn-cs"/>
                      </a:endParaRPr>
                    </a:p>
                  </a:txBody>
                  <a:tcPr marL="9525" marR="9525" marT="9525" marB="0" anchor="b"/>
                </a:tc>
                <a:tc rowSpan="2">
                  <a:txBody>
                    <a:bodyPr/>
                    <a:lstStyle/>
                    <a:p>
                      <a:pPr marL="0" algn="ctr" defTabSz="914400" rtl="0" eaLnBrk="1" fontAlgn="b" latinLnBrk="0" hangingPunct="1"/>
                      <a:r>
                        <a:rPr lang="en-US" sz="1400" kern="1200" dirty="0"/>
                        <a:t>Fix</a:t>
                      </a:r>
                    </a:p>
                    <a:p>
                      <a:pPr marL="0" algn="ctr" defTabSz="914400" rtl="0" eaLnBrk="1" fontAlgn="b" latinLnBrk="0" hangingPunct="1"/>
                      <a:endParaRPr lang="en-US" sz="1400" kern="1200" dirty="0">
                        <a:solidFill>
                          <a:schemeClr val="dk1"/>
                        </a:solidFill>
                        <a:latin typeface="Franklin Gothic Book" panose="020B0503020102020204" pitchFamily="34" charset="0"/>
                        <a:ea typeface="+mn-ea"/>
                        <a:cs typeface="+mn-cs"/>
                      </a:endParaRPr>
                    </a:p>
                  </a:txBody>
                  <a:tcPr marL="9525" marR="9525" marT="9525" marB="0" anchor="b"/>
                </a:tc>
                <a:tc rowSpan="2">
                  <a:txBody>
                    <a:bodyPr/>
                    <a:lstStyle/>
                    <a:p>
                      <a:pPr marL="0" algn="ctr" defTabSz="914400" rtl="0" eaLnBrk="1" fontAlgn="b" latinLnBrk="0" hangingPunct="1"/>
                      <a:r>
                        <a:rPr lang="en-US" sz="1400" kern="1200" dirty="0"/>
                        <a:t>Success</a:t>
                      </a:r>
                    </a:p>
                    <a:p>
                      <a:pPr marL="0" algn="ctr" defTabSz="914400" rtl="0" eaLnBrk="1" fontAlgn="b" latinLnBrk="0" hangingPunct="1"/>
                      <a:endParaRPr lang="en-US" sz="1400" kern="1200" dirty="0">
                        <a:solidFill>
                          <a:schemeClr val="dk1"/>
                        </a:solidFill>
                        <a:latin typeface="Franklin Gothic Book" panose="020B0503020102020204" pitchFamily="34" charset="0"/>
                        <a:ea typeface="+mn-ea"/>
                        <a:cs typeface="+mn-cs"/>
                      </a:endParaRPr>
                    </a:p>
                  </a:txBody>
                  <a:tcPr marL="9525" marR="9525" marT="9525" marB="0" anchor="b"/>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t>Failed</a:t>
                      </a:r>
                      <a:endParaRPr lang="en-US" altLang="zh-CN" sz="1400" kern="1200" dirty="0">
                        <a:solidFill>
                          <a:schemeClr val="dk1"/>
                        </a:solidFill>
                        <a:latin typeface="Franklin Gothic Book" panose="020B0503020102020204" pitchFamily="34" charset="0"/>
                        <a:ea typeface="+mn-ea"/>
                        <a:cs typeface="+mn-cs"/>
                      </a:endParaRPr>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469303856"/>
                  </a:ext>
                </a:extLst>
              </a:tr>
              <a:tr h="320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 latinLnBrk="0" hangingPunct="1"/>
                      <a:r>
                        <a:rPr lang="en-US" sz="1400" kern="1200" dirty="0">
                          <a:solidFill>
                            <a:schemeClr val="dk1"/>
                          </a:solidFill>
                          <a:latin typeface="+mn-lt"/>
                          <a:ea typeface="+mn-ea"/>
                          <a:cs typeface="+mn-cs"/>
                        </a:rPr>
                        <a:t>unsupported</a:t>
                      </a:r>
                      <a:endParaRPr lang="en-US"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ctr" defTabSz="914400" rtl="0" eaLnBrk="1" fontAlgn="b" latinLnBrk="0" hangingPunct="1"/>
                      <a:r>
                        <a:rPr lang="en-US" sz="1400" kern="1200" dirty="0"/>
                        <a:t>not resolved</a:t>
                      </a:r>
                      <a:endParaRPr lang="en-US"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ctr" defTabSz="914400" rtl="0" eaLnBrk="1" fontAlgn="b" latinLnBrk="0" hangingPunct="1"/>
                      <a:r>
                        <a:rPr lang="en-US" sz="1400" kern="1200" dirty="0"/>
                        <a:t>defect</a:t>
                      </a:r>
                      <a:endParaRPr lang="en-US"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ctr" defTabSz="914400" rtl="0" eaLnBrk="1" fontAlgn="b" latinLnBrk="0" hangingPunct="1"/>
                      <a:r>
                        <a:rPr lang="en-US" altLang="zh-CN" sz="1400" kern="1200" dirty="0">
                          <a:solidFill>
                            <a:schemeClr val="dk1"/>
                          </a:solidFill>
                          <a:latin typeface="Franklin Gothic Book" panose="020B0503020102020204" pitchFamily="34" charset="0"/>
                          <a:ea typeface="+mn-ea"/>
                          <a:cs typeface="+mn-cs"/>
                        </a:rPr>
                        <a:t>%</a:t>
                      </a:r>
                      <a:endParaRPr lang="zh-CN" altLang="en-US" sz="1400" kern="1200" dirty="0">
                        <a:solidFill>
                          <a:schemeClr val="dk1"/>
                        </a:solidFill>
                        <a:latin typeface="Franklin Gothic Book" panose="020B0503020102020204" pitchFamily="34" charset="0"/>
                        <a:ea typeface="+mn-ea"/>
                        <a:cs typeface="+mn-cs"/>
                      </a:endParaRPr>
                    </a:p>
                  </a:txBody>
                  <a:tcPr marL="9525" marR="9525" marT="9525" marB="0" anchor="b"/>
                </a:tc>
                <a:extLst>
                  <a:ext uri="{0D108BD9-81ED-4DB2-BD59-A6C34878D82A}">
                    <a16:rowId xmlns:a16="http://schemas.microsoft.com/office/drawing/2014/main" val="996644773"/>
                  </a:ext>
                </a:extLst>
              </a:tr>
              <a:tr h="320373">
                <a:tc>
                  <a:txBody>
                    <a:bodyPr/>
                    <a:lstStyle/>
                    <a:p>
                      <a:pPr marL="0" algn="ctr" defTabSz="914400" rtl="0" eaLnBrk="1" fontAlgn="b" latinLnBrk="0" hangingPunct="1"/>
                      <a:r>
                        <a:rPr lang="en-US" sz="1400" kern="1200" dirty="0"/>
                        <a:t>Aries</a:t>
                      </a:r>
                      <a:endParaRPr lang="en-US"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4</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547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533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1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10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0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97.4%</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extLst>
                  <a:ext uri="{0D108BD9-81ED-4DB2-BD59-A6C34878D82A}">
                    <a16:rowId xmlns:a16="http://schemas.microsoft.com/office/drawing/2014/main" val="1500834181"/>
                  </a:ext>
                </a:extLst>
              </a:tr>
              <a:tr h="320373">
                <a:tc>
                  <a:txBody>
                    <a:bodyPr/>
                    <a:lstStyle/>
                    <a:p>
                      <a:pPr marL="0" algn="ctr" defTabSz="914400" rtl="0" eaLnBrk="1" fontAlgn="b" latinLnBrk="0" hangingPunct="1"/>
                      <a:r>
                        <a:rPr lang="en-US" sz="1400" kern="1200" dirty="0"/>
                        <a:t>Cassandra</a:t>
                      </a:r>
                      <a:endParaRPr lang="en-US"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116</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3,444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3,405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11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16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12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a:t>98.9%</a:t>
                      </a:r>
                      <a:endParaRPr lang="en-US" altLang="zh-CN" sz="1400" kern="1200">
                        <a:solidFill>
                          <a:schemeClr val="dk1"/>
                        </a:solidFill>
                        <a:latin typeface="Franklin Gothic Book" panose="020B0503020102020204" pitchFamily="34" charset="0"/>
                        <a:ea typeface="+mn-ea"/>
                        <a:cs typeface="+mn-cs"/>
                      </a:endParaRPr>
                    </a:p>
                  </a:txBody>
                  <a:tcPr marL="9525" marR="9525" marT="9525" marB="0" anchor="b"/>
                </a:tc>
                <a:extLst>
                  <a:ext uri="{0D108BD9-81ED-4DB2-BD59-A6C34878D82A}">
                    <a16:rowId xmlns:a16="http://schemas.microsoft.com/office/drawing/2014/main" val="159195243"/>
                  </a:ext>
                </a:extLst>
              </a:tr>
              <a:tr h="320373">
                <a:tc>
                  <a:txBody>
                    <a:bodyPr/>
                    <a:lstStyle/>
                    <a:p>
                      <a:pPr marL="0" algn="ctr" defTabSz="914400" rtl="0" eaLnBrk="1" fontAlgn="b" latinLnBrk="0" hangingPunct="1"/>
                      <a:r>
                        <a:rPr lang="en-US" sz="1400" kern="1200" dirty="0"/>
                        <a:t>Derby</a:t>
                      </a:r>
                      <a:endParaRPr lang="en-US"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a:t>20</a:t>
                      </a:r>
                      <a:endParaRPr lang="en-US" altLang="zh-CN" sz="1400" kern="120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2,560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2,538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8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12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0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99.1%</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extLst>
                  <a:ext uri="{0D108BD9-81ED-4DB2-BD59-A6C34878D82A}">
                    <a16:rowId xmlns:a16="http://schemas.microsoft.com/office/drawing/2014/main" val="3715589439"/>
                  </a:ext>
                </a:extLst>
              </a:tr>
              <a:tr h="320373">
                <a:tc>
                  <a:txBody>
                    <a:bodyPr/>
                    <a:lstStyle/>
                    <a:p>
                      <a:pPr marL="0" algn="ctr" defTabSz="914400" rtl="0" eaLnBrk="1" fontAlgn="b" latinLnBrk="0" hangingPunct="1"/>
                      <a:r>
                        <a:rPr lang="en-US" sz="1400" kern="1200" dirty="0"/>
                        <a:t>Mahout</a:t>
                      </a:r>
                      <a:endParaRPr lang="en-US"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a:t>13</a:t>
                      </a:r>
                      <a:endParaRPr lang="en-US" altLang="zh-CN" sz="1400" kern="120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a:t>560 </a:t>
                      </a:r>
                      <a:endParaRPr lang="en-US" altLang="zh-CN" sz="1400" kern="120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a:t>494 </a:t>
                      </a:r>
                      <a:endParaRPr lang="en-US" altLang="zh-CN" sz="1400" kern="120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2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a:t>61 </a:t>
                      </a:r>
                      <a:endParaRPr lang="en-US" altLang="zh-CN" sz="1400" kern="120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3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88.2%</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extLst>
                  <a:ext uri="{0D108BD9-81ED-4DB2-BD59-A6C34878D82A}">
                    <a16:rowId xmlns:a16="http://schemas.microsoft.com/office/drawing/2014/main" val="2698059071"/>
                  </a:ext>
                </a:extLst>
              </a:tr>
              <a:tr h="320373">
                <a:tc gridSpan="2">
                  <a:txBody>
                    <a:bodyPr/>
                    <a:lstStyle/>
                    <a:p>
                      <a:pPr marL="0" algn="ctr" defTabSz="914400" rtl="0" eaLnBrk="1" fontAlgn="b" latinLnBrk="0" hangingPunct="1"/>
                      <a:r>
                        <a:rPr lang="en-US" sz="1400" kern="1200" dirty="0"/>
                        <a:t>Total</a:t>
                      </a:r>
                      <a:endParaRPr lang="en-US" sz="1400" kern="1200" dirty="0">
                        <a:solidFill>
                          <a:schemeClr val="dk1"/>
                        </a:solidFill>
                        <a:latin typeface="Franklin Gothic Book" panose="020B0503020102020204" pitchFamily="34" charset="0"/>
                        <a:ea typeface="+mn-ea"/>
                        <a:cs typeface="+mn-cs"/>
                      </a:endParaRPr>
                    </a:p>
                  </a:txBody>
                  <a:tcPr marL="9525" marR="9525" marT="9525" marB="0" anchor="b"/>
                </a:tc>
                <a:tc hMerge="1">
                  <a:txBody>
                    <a:bodyPr/>
                    <a:lstStyle/>
                    <a:p>
                      <a:endParaRPr lang="zh-CN" altLang="en-US"/>
                    </a:p>
                  </a:txBody>
                  <a:tcPr/>
                </a:tc>
                <a:tc>
                  <a:txBody>
                    <a:bodyPr/>
                    <a:lstStyle/>
                    <a:p>
                      <a:pPr marL="0" algn="r" defTabSz="914400" rtl="0" eaLnBrk="1" fontAlgn="b" latinLnBrk="0" hangingPunct="1"/>
                      <a:r>
                        <a:rPr lang="en-US" altLang="zh-CN" sz="1400" kern="1200"/>
                        <a:t>7,111 </a:t>
                      </a:r>
                      <a:endParaRPr lang="en-US" altLang="zh-CN" sz="1400" kern="120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a:t>6,970 </a:t>
                      </a:r>
                      <a:endParaRPr lang="en-US" altLang="zh-CN" sz="1400" kern="120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a:t>22 </a:t>
                      </a:r>
                      <a:endParaRPr lang="en-US" altLang="zh-CN" sz="1400" kern="120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99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15 </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tc>
                  <a:txBody>
                    <a:bodyPr/>
                    <a:lstStyle/>
                    <a:p>
                      <a:pPr marL="0" algn="r" defTabSz="914400" rtl="0" eaLnBrk="1" fontAlgn="b" latinLnBrk="0" hangingPunct="1"/>
                      <a:r>
                        <a:rPr lang="en-US" altLang="zh-CN" sz="1400" kern="1200" dirty="0"/>
                        <a:t>98.0%</a:t>
                      </a:r>
                      <a:endParaRPr lang="en-US" altLang="zh-CN" sz="1400" kern="1200" dirty="0">
                        <a:solidFill>
                          <a:schemeClr val="dk1"/>
                        </a:solidFill>
                        <a:latin typeface="Franklin Gothic Book" panose="020B0503020102020204" pitchFamily="34" charset="0"/>
                        <a:ea typeface="+mn-ea"/>
                        <a:cs typeface="+mn-cs"/>
                      </a:endParaRPr>
                    </a:p>
                  </a:txBody>
                  <a:tcPr marL="9525" marR="9525" marT="9525" marB="0" anchor="b"/>
                </a:tc>
                <a:extLst>
                  <a:ext uri="{0D108BD9-81ED-4DB2-BD59-A6C34878D82A}">
                    <a16:rowId xmlns:a16="http://schemas.microsoft.com/office/drawing/2014/main" val="879127528"/>
                  </a:ext>
                </a:extLst>
              </a:tr>
            </a:tbl>
          </a:graphicData>
        </a:graphic>
      </p:graphicFrame>
    </p:spTree>
    <p:extLst>
      <p:ext uri="{BB962C8B-B14F-4D97-AF65-F5344CB8AC3E}">
        <p14:creationId xmlns:p14="http://schemas.microsoft.com/office/powerpoint/2010/main" val="2504015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66E92C-D622-4132-ABEA-4E3F4F0B5B0A}"/>
              </a:ext>
            </a:extLst>
          </p:cNvPr>
          <p:cNvSpPr>
            <a:spLocks noGrp="1"/>
          </p:cNvSpPr>
          <p:nvPr>
            <p:ph type="title"/>
          </p:nvPr>
        </p:nvSpPr>
        <p:spPr/>
        <p:txBody>
          <a:bodyPr/>
          <a:lstStyle/>
          <a:p>
            <a:r>
              <a:rPr lang="en-US" altLang="zh-CN" dirty="0"/>
              <a:t>With </a:t>
            </a:r>
            <a:r>
              <a:rPr lang="en-US" altLang="zh-CN"/>
              <a:t>the support of GRAPA</a:t>
            </a:r>
            <a:endParaRPr lang="zh-CN" altLang="en-US"/>
          </a:p>
        </p:txBody>
      </p:sp>
      <p:sp>
        <p:nvSpPr>
          <p:cNvPr id="3" name="内容占位符 2">
            <a:extLst>
              <a:ext uri="{FF2B5EF4-FFF2-40B4-BE49-F238E27FC236}">
                <a16:creationId xmlns:a16="http://schemas.microsoft.com/office/drawing/2014/main" id="{791E69A4-B3B0-4BF1-B1CA-5B71CE1269AA}"/>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B1EF65DF-8B3F-410C-BE7B-4436317E37AA}"/>
              </a:ext>
            </a:extLst>
          </p:cNvPr>
          <p:cNvPicPr>
            <a:picLocks noChangeAspect="1"/>
          </p:cNvPicPr>
          <p:nvPr/>
        </p:nvPicPr>
        <p:blipFill>
          <a:blip r:embed="rId2"/>
          <a:stretch>
            <a:fillRect/>
          </a:stretch>
        </p:blipFill>
        <p:spPr>
          <a:xfrm>
            <a:off x="1306598" y="1882321"/>
            <a:ext cx="8550634" cy="4809732"/>
          </a:xfrm>
          <a:prstGeom prst="rect">
            <a:avLst/>
          </a:prstGeom>
        </p:spPr>
      </p:pic>
    </p:spTree>
    <p:extLst>
      <p:ext uri="{BB962C8B-B14F-4D97-AF65-F5344CB8AC3E}">
        <p14:creationId xmlns:p14="http://schemas.microsoft.com/office/powerpoint/2010/main" val="2105976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Past Fix</a:t>
            </a:r>
            <a:endParaRPr lang="zh-CN" altLang="en-US" dirty="0"/>
          </a:p>
        </p:txBody>
      </p:sp>
      <p:pic>
        <p:nvPicPr>
          <p:cNvPr id="4" name="图片 3"/>
          <p:cNvPicPr>
            <a:picLocks noChangeAspect="1"/>
          </p:cNvPicPr>
          <p:nvPr/>
        </p:nvPicPr>
        <p:blipFill>
          <a:blip r:embed="rId3"/>
          <a:stretch>
            <a:fillRect/>
          </a:stretch>
        </p:blipFill>
        <p:spPr>
          <a:xfrm>
            <a:off x="1167197" y="1699726"/>
            <a:ext cx="807336" cy="784270"/>
          </a:xfrm>
          <a:prstGeom prst="rect">
            <a:avLst/>
          </a:prstGeom>
        </p:spPr>
      </p:pic>
      <p:pic>
        <p:nvPicPr>
          <p:cNvPr id="5" name="图片 4"/>
          <p:cNvPicPr>
            <a:picLocks noChangeAspect="1"/>
          </p:cNvPicPr>
          <p:nvPr/>
        </p:nvPicPr>
        <p:blipFill>
          <a:blip r:embed="rId4"/>
          <a:stretch>
            <a:fillRect/>
          </a:stretch>
        </p:blipFill>
        <p:spPr>
          <a:xfrm>
            <a:off x="489708" y="2512112"/>
            <a:ext cx="2019690" cy="389268"/>
          </a:xfrm>
          <a:prstGeom prst="rect">
            <a:avLst/>
          </a:prstGeom>
        </p:spPr>
      </p:pic>
      <p:pic>
        <p:nvPicPr>
          <p:cNvPr id="6" name="图片 5"/>
          <p:cNvPicPr>
            <a:picLocks noChangeAspect="1"/>
          </p:cNvPicPr>
          <p:nvPr/>
        </p:nvPicPr>
        <p:blipFill>
          <a:blip r:embed="rId5"/>
          <a:stretch>
            <a:fillRect/>
          </a:stretch>
        </p:blipFill>
        <p:spPr>
          <a:xfrm>
            <a:off x="781959" y="2936506"/>
            <a:ext cx="1780037" cy="739920"/>
          </a:xfrm>
          <a:prstGeom prst="rect">
            <a:avLst/>
          </a:prstGeom>
        </p:spPr>
      </p:pic>
      <p:grpSp>
        <p:nvGrpSpPr>
          <p:cNvPr id="61" name="组合 60"/>
          <p:cNvGrpSpPr/>
          <p:nvPr/>
        </p:nvGrpSpPr>
        <p:grpSpPr>
          <a:xfrm>
            <a:off x="1974533" y="2069047"/>
            <a:ext cx="8979979" cy="1214605"/>
            <a:chOff x="1974533" y="1956878"/>
            <a:chExt cx="8979979" cy="1214605"/>
          </a:xfrm>
        </p:grpSpPr>
        <p:grpSp>
          <p:nvGrpSpPr>
            <p:cNvPr id="60" name="组合 59"/>
            <p:cNvGrpSpPr/>
            <p:nvPr/>
          </p:nvGrpSpPr>
          <p:grpSpPr>
            <a:xfrm>
              <a:off x="1974533" y="1956878"/>
              <a:ext cx="1436403" cy="1214605"/>
              <a:chOff x="1974533" y="1956878"/>
              <a:chExt cx="1436403" cy="1214605"/>
            </a:xfrm>
          </p:grpSpPr>
          <p:cxnSp>
            <p:nvCxnSpPr>
              <p:cNvPr id="9" name="肘形连接符 8"/>
              <p:cNvCxnSpPr>
                <a:stCxn id="4" idx="3"/>
                <a:endCxn id="29" idx="1"/>
              </p:cNvCxnSpPr>
              <p:nvPr/>
            </p:nvCxnSpPr>
            <p:spPr>
              <a:xfrm>
                <a:off x="1974533" y="1956878"/>
                <a:ext cx="1436403" cy="637347"/>
              </a:xfrm>
              <a:prstGeom prst="bentConnector3">
                <a:avLst>
                  <a:gd name="adj1" fmla="val 7028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肘形连接符 10"/>
              <p:cNvCxnSpPr>
                <a:stCxn id="6" idx="3"/>
                <a:endCxn id="29" idx="1"/>
              </p:cNvCxnSpPr>
              <p:nvPr/>
            </p:nvCxnSpPr>
            <p:spPr>
              <a:xfrm flipV="1">
                <a:off x="2561996" y="2594225"/>
                <a:ext cx="848940" cy="577258"/>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5" idx="3"/>
                <a:endCxn id="29" idx="1"/>
              </p:cNvCxnSpPr>
              <p:nvPr/>
            </p:nvCxnSpPr>
            <p:spPr>
              <a:xfrm flipV="1">
                <a:off x="2509398" y="2594225"/>
                <a:ext cx="901538" cy="352"/>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grpSp>
        <p:pic>
          <p:nvPicPr>
            <p:cNvPr id="29" name="图片 28"/>
            <p:cNvPicPr>
              <a:picLocks noChangeAspect="1"/>
            </p:cNvPicPr>
            <p:nvPr/>
          </p:nvPicPr>
          <p:blipFill>
            <a:blip r:embed="rId6"/>
            <a:stretch>
              <a:fillRect/>
            </a:stretch>
          </p:blipFill>
          <p:spPr>
            <a:xfrm>
              <a:off x="3410936" y="2109718"/>
              <a:ext cx="7543576" cy="969013"/>
            </a:xfrm>
            <a:prstGeom prst="rect">
              <a:avLst/>
            </a:prstGeom>
          </p:spPr>
        </p:pic>
      </p:grpSp>
      <p:pic>
        <p:nvPicPr>
          <p:cNvPr id="47" name="图片 46"/>
          <p:cNvPicPr>
            <a:picLocks noChangeAspect="1"/>
          </p:cNvPicPr>
          <p:nvPr/>
        </p:nvPicPr>
        <p:blipFill>
          <a:blip r:embed="rId7"/>
          <a:stretch>
            <a:fillRect/>
          </a:stretch>
        </p:blipFill>
        <p:spPr>
          <a:xfrm>
            <a:off x="7151605" y="3266609"/>
            <a:ext cx="2261050" cy="819631"/>
          </a:xfrm>
          <a:prstGeom prst="rect">
            <a:avLst/>
          </a:prstGeom>
        </p:spPr>
      </p:pic>
      <p:pic>
        <p:nvPicPr>
          <p:cNvPr id="48" name="图片 47"/>
          <p:cNvPicPr>
            <a:picLocks noChangeAspect="1"/>
          </p:cNvPicPr>
          <p:nvPr/>
        </p:nvPicPr>
        <p:blipFill>
          <a:blip r:embed="rId8"/>
          <a:stretch>
            <a:fillRect/>
          </a:stretch>
        </p:blipFill>
        <p:spPr>
          <a:xfrm>
            <a:off x="3410936" y="3288518"/>
            <a:ext cx="3271252" cy="775815"/>
          </a:xfrm>
          <a:prstGeom prst="rect">
            <a:avLst/>
          </a:prstGeom>
        </p:spPr>
      </p:pic>
      <p:grpSp>
        <p:nvGrpSpPr>
          <p:cNvPr id="62" name="组合 61"/>
          <p:cNvGrpSpPr/>
          <p:nvPr/>
        </p:nvGrpSpPr>
        <p:grpSpPr>
          <a:xfrm>
            <a:off x="211426" y="4064333"/>
            <a:ext cx="10704730" cy="1791285"/>
            <a:chOff x="211426" y="4064333"/>
            <a:chExt cx="10704730" cy="1791285"/>
          </a:xfrm>
        </p:grpSpPr>
        <p:pic>
          <p:nvPicPr>
            <p:cNvPr id="49" name="图片 48"/>
            <p:cNvPicPr>
              <a:picLocks noChangeAspect="1"/>
            </p:cNvPicPr>
            <p:nvPr/>
          </p:nvPicPr>
          <p:blipFill>
            <a:blip r:embed="rId9"/>
            <a:stretch>
              <a:fillRect/>
            </a:stretch>
          </p:blipFill>
          <p:spPr>
            <a:xfrm>
              <a:off x="211426" y="4411089"/>
              <a:ext cx="10704730" cy="888897"/>
            </a:xfrm>
            <a:prstGeom prst="rect">
              <a:avLst/>
            </a:prstGeom>
          </p:spPr>
        </p:pic>
        <p:cxnSp>
          <p:nvCxnSpPr>
            <p:cNvPr id="50" name="肘形连接符 49"/>
            <p:cNvCxnSpPr>
              <a:stCxn id="48" idx="2"/>
              <a:endCxn id="49" idx="0"/>
            </p:cNvCxnSpPr>
            <p:nvPr/>
          </p:nvCxnSpPr>
          <p:spPr>
            <a:xfrm rot="16200000" flipH="1">
              <a:off x="5131798" y="3979096"/>
              <a:ext cx="346756" cy="517229"/>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625983" y="5346979"/>
              <a:ext cx="1766830" cy="461665"/>
            </a:xfrm>
            <a:prstGeom prst="rect">
              <a:avLst/>
            </a:prstGeom>
            <a:noFill/>
          </p:spPr>
          <p:txBody>
            <a:bodyPr wrap="none" rtlCol="0">
              <a:spAutoFit/>
            </a:bodyPr>
            <a:lstStyle/>
            <a:p>
              <a:r>
                <a:rPr lang="en-US" altLang="zh-CN" sz="2400" dirty="0"/>
                <a:t>Buggy files</a:t>
              </a:r>
              <a:endParaRPr lang="zh-CN" altLang="en-US" sz="2400" dirty="0"/>
            </a:p>
          </p:txBody>
        </p:sp>
        <p:sp>
          <p:nvSpPr>
            <p:cNvPr id="54" name="文本框 53"/>
            <p:cNvSpPr txBox="1"/>
            <p:nvPr/>
          </p:nvSpPr>
          <p:spPr>
            <a:xfrm>
              <a:off x="7182724" y="5393953"/>
              <a:ext cx="1657826" cy="461665"/>
            </a:xfrm>
            <a:prstGeom prst="rect">
              <a:avLst/>
            </a:prstGeom>
            <a:noFill/>
          </p:spPr>
          <p:txBody>
            <a:bodyPr wrap="none" rtlCol="0">
              <a:spAutoFit/>
            </a:bodyPr>
            <a:lstStyle/>
            <a:p>
              <a:r>
                <a:rPr lang="en-US" altLang="zh-CN" sz="2400" dirty="0"/>
                <a:t>Fixed files</a:t>
              </a:r>
              <a:endParaRPr lang="zh-CN" altLang="en-US" sz="2400" dirty="0"/>
            </a:p>
          </p:txBody>
        </p:sp>
      </p:grpSp>
    </p:spTree>
    <p:extLst>
      <p:ext uri="{BB962C8B-B14F-4D97-AF65-F5344CB8AC3E}">
        <p14:creationId xmlns:p14="http://schemas.microsoft.com/office/powerpoint/2010/main" val="172323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Program Repair</a:t>
            </a:r>
            <a:endParaRPr lang="zh-CN" altLang="en-US" dirty="0"/>
          </a:p>
        </p:txBody>
      </p:sp>
      <p:sp>
        <p:nvSpPr>
          <p:cNvPr id="5" name="矩形 4"/>
          <p:cNvSpPr/>
          <p:nvPr/>
        </p:nvSpPr>
        <p:spPr>
          <a:xfrm>
            <a:off x="1340725" y="1885001"/>
            <a:ext cx="9834375" cy="1157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rgbClr val="00B050"/>
                </a:solidFill>
              </a:rPr>
              <a:t>A large proportion of commits that add existing code are temporally redundant.</a:t>
            </a:r>
          </a:p>
          <a:p>
            <a:r>
              <a:rPr lang="en-US" altLang="zh-CN" sz="1400" dirty="0"/>
              <a:t>[1] M. Martinez, W. Weimer, and M. Monperrus. Do the fix ingredients already exist? an empirical inquiry into the redundancy assumptions of program repair approaches. In Proc. 36th ICSE, pages 492–495, 2014.</a:t>
            </a:r>
            <a:endParaRPr lang="zh-CN" altLang="en-US" sz="1600" dirty="0">
              <a:solidFill>
                <a:srgbClr val="FFC000"/>
              </a:solidFill>
            </a:endParaRPr>
          </a:p>
        </p:txBody>
      </p:sp>
      <p:sp>
        <p:nvSpPr>
          <p:cNvPr id="36" name="矩形 35"/>
          <p:cNvSpPr/>
          <p:nvPr/>
        </p:nvSpPr>
        <p:spPr>
          <a:xfrm>
            <a:off x="1340725" y="3120965"/>
            <a:ext cx="9834375" cy="1155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rgbClr val="00B050"/>
                </a:solidFill>
              </a:rPr>
              <a:t>Repetitiveness of changes could be as high as 70-100% at small sizes and decreases exponentially as size increases. </a:t>
            </a:r>
          </a:p>
          <a:p>
            <a:r>
              <a:rPr lang="en-US" altLang="zh-CN" sz="1400" dirty="0"/>
              <a:t>[2] H. A. Nguyen, A. T. Nguyen, T. T. Nguyen, T. N. Nguyen, and H. </a:t>
            </a:r>
            <a:r>
              <a:rPr lang="en-US" altLang="zh-CN" sz="1400" dirty="0" err="1"/>
              <a:t>Rajan</a:t>
            </a:r>
            <a:r>
              <a:rPr lang="en-US" altLang="zh-CN" sz="1400" dirty="0"/>
              <a:t>. A study of repetitiveness of</a:t>
            </a:r>
          </a:p>
          <a:p>
            <a:r>
              <a:rPr lang="en-US" altLang="zh-CN" sz="1400" dirty="0"/>
              <a:t>code changes in software evolution. In Proc. 28th ASE, pages 180–190, 2013.</a:t>
            </a:r>
            <a:endParaRPr lang="zh-CN" altLang="en-US" sz="1600" dirty="0">
              <a:solidFill>
                <a:srgbClr val="FFC000"/>
              </a:solidFill>
            </a:endParaRPr>
          </a:p>
        </p:txBody>
      </p:sp>
      <p:sp>
        <p:nvSpPr>
          <p:cNvPr id="8" name="矩形 7"/>
          <p:cNvSpPr/>
          <p:nvPr/>
        </p:nvSpPr>
        <p:spPr>
          <a:xfrm>
            <a:off x="489714" y="1885789"/>
            <a:ext cx="659356" cy="2390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400" dirty="0"/>
              <a:t>Empirical study</a:t>
            </a:r>
            <a:endParaRPr lang="zh-CN" altLang="en-US" sz="2400" dirty="0">
              <a:solidFill>
                <a:srgbClr val="FFC000"/>
              </a:solidFill>
            </a:endParaRPr>
          </a:p>
        </p:txBody>
      </p:sp>
      <p:sp>
        <p:nvSpPr>
          <p:cNvPr id="10" name="矩形 9"/>
          <p:cNvSpPr/>
          <p:nvPr/>
        </p:nvSpPr>
        <p:spPr>
          <a:xfrm>
            <a:off x="489714" y="4384879"/>
            <a:ext cx="659356" cy="1894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400" dirty="0"/>
              <a:t>Approach</a:t>
            </a:r>
            <a:endParaRPr lang="zh-CN" altLang="en-US" sz="2400" dirty="0">
              <a:solidFill>
                <a:srgbClr val="FFC000"/>
              </a:solidFill>
            </a:endParaRPr>
          </a:p>
        </p:txBody>
      </p:sp>
      <p:sp>
        <p:nvSpPr>
          <p:cNvPr id="11" name="矩形 10"/>
          <p:cNvSpPr/>
          <p:nvPr/>
        </p:nvSpPr>
        <p:spPr>
          <a:xfrm>
            <a:off x="1340724" y="4384879"/>
            <a:ext cx="9834375" cy="1894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rgbClr val="00B050"/>
                </a:solidFill>
              </a:rPr>
              <a:t>A key hypothesis of this paper is that, across applications, successful human patches share certain characteristics which, if appropriately extracted and integrated with a patch generation system, will enable the system to identify correct patches among the candidate patches in its search space.</a:t>
            </a:r>
          </a:p>
          <a:p>
            <a:r>
              <a:rPr lang="en-US" altLang="zh-CN" sz="1400" dirty="0"/>
              <a:t>[3] F. Long and M. </a:t>
            </a:r>
            <a:r>
              <a:rPr lang="en-US" altLang="zh-CN" sz="1400" dirty="0" err="1"/>
              <a:t>Rinard</a:t>
            </a:r>
            <a:r>
              <a:rPr lang="en-US" altLang="zh-CN" sz="1400" dirty="0"/>
              <a:t>. Automatic patch generation by learning correct code. In Proc. 43rd POPL, pages 298–312, 2016.</a:t>
            </a:r>
          </a:p>
          <a:p>
            <a:endParaRPr lang="zh-CN" altLang="en-US" dirty="0">
              <a:solidFill>
                <a:srgbClr val="FFC000"/>
              </a:solidFill>
            </a:endParaRPr>
          </a:p>
        </p:txBody>
      </p:sp>
    </p:spTree>
    <p:extLst>
      <p:ext uri="{BB962C8B-B14F-4D97-AF65-F5344CB8AC3E}">
        <p14:creationId xmlns:p14="http://schemas.microsoft.com/office/powerpoint/2010/main" val="211749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Program Repair</a:t>
            </a:r>
            <a:endParaRPr lang="zh-CN" altLang="en-US" dirty="0"/>
          </a:p>
        </p:txBody>
      </p:sp>
      <p:sp>
        <p:nvSpPr>
          <p:cNvPr id="6" name="文本框 5"/>
          <p:cNvSpPr txBox="1"/>
          <p:nvPr/>
        </p:nvSpPr>
        <p:spPr>
          <a:xfrm>
            <a:off x="499147" y="4061546"/>
            <a:ext cx="10936894" cy="461665"/>
          </a:xfrm>
          <a:prstGeom prst="rect">
            <a:avLst/>
          </a:prstGeom>
          <a:noFill/>
        </p:spPr>
        <p:txBody>
          <a:bodyPr wrap="square" rtlCol="0">
            <a:spAutoFit/>
          </a:bodyPr>
          <a:lstStyle/>
          <a:p>
            <a:r>
              <a:rPr lang="en-US" altLang="zh-CN" sz="1200" dirty="0"/>
              <a:t>M. Martinez, W. Weimer, and M. Monperrus. Do the fix ingredients already exist? an empirical inquiry into the redundancy assumptions of program repair approaches. In Proc. 36th ICSE, pages 492–495, 2014.</a:t>
            </a:r>
            <a:endParaRPr lang="zh-CN" altLang="en-US" sz="1400" dirty="0">
              <a:solidFill>
                <a:srgbClr val="FFC000"/>
              </a:solidFill>
            </a:endParaRPr>
          </a:p>
        </p:txBody>
      </p:sp>
      <p:grpSp>
        <p:nvGrpSpPr>
          <p:cNvPr id="9" name="组合 8"/>
          <p:cNvGrpSpPr/>
          <p:nvPr/>
        </p:nvGrpSpPr>
        <p:grpSpPr>
          <a:xfrm>
            <a:off x="866880" y="1649884"/>
            <a:ext cx="9164511" cy="2441115"/>
            <a:chOff x="791379" y="1691322"/>
            <a:chExt cx="9164511" cy="2441115"/>
          </a:xfrm>
        </p:grpSpPr>
        <p:pic>
          <p:nvPicPr>
            <p:cNvPr id="5" name="图片 4"/>
            <p:cNvPicPr>
              <a:picLocks noChangeAspect="1"/>
            </p:cNvPicPr>
            <p:nvPr/>
          </p:nvPicPr>
          <p:blipFill>
            <a:blip r:embed="rId3"/>
            <a:stretch>
              <a:fillRect/>
            </a:stretch>
          </p:blipFill>
          <p:spPr>
            <a:xfrm>
              <a:off x="791379" y="1691322"/>
              <a:ext cx="9164511" cy="2441115"/>
            </a:xfrm>
            <a:prstGeom prst="rect">
              <a:avLst/>
            </a:prstGeom>
          </p:spPr>
        </p:pic>
        <p:sp>
          <p:nvSpPr>
            <p:cNvPr id="7" name="矩形 6"/>
            <p:cNvSpPr/>
            <p:nvPr/>
          </p:nvSpPr>
          <p:spPr>
            <a:xfrm>
              <a:off x="3115434" y="1913766"/>
              <a:ext cx="3323116" cy="1780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501790" y="1913765"/>
              <a:ext cx="3372052" cy="1780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86183" y="4601756"/>
            <a:ext cx="1039067" cy="400110"/>
          </a:xfrm>
          <a:prstGeom prst="rect">
            <a:avLst/>
          </a:prstGeom>
          <a:noFill/>
        </p:spPr>
        <p:txBody>
          <a:bodyPr wrap="none" rtlCol="0">
            <a:spAutoFit/>
          </a:bodyPr>
          <a:lstStyle/>
          <a:p>
            <a:r>
              <a:rPr lang="en-US" altLang="zh-CN" sz="2000" dirty="0"/>
              <a:t>Bug fix</a:t>
            </a:r>
            <a:endParaRPr lang="zh-CN" altLang="en-US" sz="2000" dirty="0"/>
          </a:p>
        </p:txBody>
      </p:sp>
      <p:grpSp>
        <p:nvGrpSpPr>
          <p:cNvPr id="13" name="组合 12"/>
          <p:cNvGrpSpPr/>
          <p:nvPr/>
        </p:nvGrpSpPr>
        <p:grpSpPr>
          <a:xfrm>
            <a:off x="1225250" y="4604446"/>
            <a:ext cx="4958367" cy="400110"/>
            <a:chOff x="1225250" y="4604446"/>
            <a:chExt cx="4958367" cy="400110"/>
          </a:xfrm>
        </p:grpSpPr>
        <p:sp>
          <p:nvSpPr>
            <p:cNvPr id="12" name="文本框 11"/>
            <p:cNvSpPr txBox="1"/>
            <p:nvPr/>
          </p:nvSpPr>
          <p:spPr>
            <a:xfrm>
              <a:off x="3966343" y="4604446"/>
              <a:ext cx="2217274" cy="400110"/>
            </a:xfrm>
            <a:prstGeom prst="rect">
              <a:avLst/>
            </a:prstGeom>
            <a:noFill/>
          </p:spPr>
          <p:txBody>
            <a:bodyPr wrap="none" rtlCol="0">
              <a:spAutoFit/>
            </a:bodyPr>
            <a:lstStyle/>
            <a:p>
              <a:r>
                <a:rPr lang="en-US" altLang="zh-CN" sz="2000" dirty="0"/>
                <a:t>Code lines/Token</a:t>
              </a:r>
              <a:endParaRPr lang="zh-CN" altLang="en-US" sz="2000" dirty="0"/>
            </a:p>
          </p:txBody>
        </p:sp>
        <p:cxnSp>
          <p:nvCxnSpPr>
            <p:cNvPr id="16" name="直接箭头连接符 15"/>
            <p:cNvCxnSpPr>
              <a:stCxn id="10" idx="3"/>
              <a:endCxn id="12" idx="1"/>
            </p:cNvCxnSpPr>
            <p:nvPr/>
          </p:nvCxnSpPr>
          <p:spPr>
            <a:xfrm>
              <a:off x="1225250" y="4801811"/>
              <a:ext cx="2741093" cy="26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1281749" y="4822665"/>
            <a:ext cx="3818371" cy="1477328"/>
          </a:xfrm>
          <a:prstGeom prst="rect">
            <a:avLst/>
          </a:prstGeom>
          <a:noFill/>
        </p:spPr>
        <p:txBody>
          <a:bodyPr wrap="square" rtlCol="0">
            <a:spAutoFit/>
          </a:bodyPr>
          <a:lstStyle/>
          <a:p>
            <a:r>
              <a:rPr lang="en-US" altLang="zh-CN" dirty="0"/>
              <a:t>“We </a:t>
            </a:r>
            <a:r>
              <a:rPr lang="en-US" altLang="zh-CN" dirty="0">
                <a:solidFill>
                  <a:srgbClr val="FF0000"/>
                </a:solidFill>
              </a:rPr>
              <a:t>split</a:t>
            </a:r>
            <a:r>
              <a:rPr lang="en-US" altLang="zh-CN" dirty="0"/>
              <a:t> each relevant file into</a:t>
            </a:r>
            <a:r>
              <a:rPr lang="en-US" altLang="zh-CN" dirty="0">
                <a:solidFill>
                  <a:srgbClr val="FF0000"/>
                </a:solidFill>
              </a:rPr>
              <a:t> fragments </a:t>
            </a:r>
            <a:r>
              <a:rPr lang="en-US" altLang="zh-CN" dirty="0"/>
              <a:t>at a given level of granularity (e.g., </a:t>
            </a:r>
            <a:r>
              <a:rPr lang="en-US" altLang="zh-CN" dirty="0">
                <a:solidFill>
                  <a:srgbClr val="FF0000"/>
                </a:solidFill>
              </a:rPr>
              <a:t>lines or tokens</a:t>
            </a:r>
            <a:r>
              <a:rPr lang="en-US" altLang="zh-CN" dirty="0"/>
              <a:t>).</a:t>
            </a:r>
          </a:p>
          <a:p>
            <a:r>
              <a:rPr lang="en-US" altLang="zh-CN" dirty="0"/>
              <a:t>We </a:t>
            </a:r>
            <a:r>
              <a:rPr lang="en-US" altLang="zh-CN" dirty="0">
                <a:solidFill>
                  <a:srgbClr val="FF0000"/>
                </a:solidFill>
              </a:rPr>
              <a:t>filter </a:t>
            </a:r>
            <a:r>
              <a:rPr lang="en-US" altLang="zh-CN" dirty="0"/>
              <a:t>out </a:t>
            </a:r>
            <a:r>
              <a:rPr lang="en-US" altLang="zh-CN" dirty="0">
                <a:solidFill>
                  <a:srgbClr val="FF0000"/>
                </a:solidFill>
              </a:rPr>
              <a:t>whitespace and comments</a:t>
            </a:r>
            <a:r>
              <a:rPr lang="en-US" altLang="zh-CN" dirty="0"/>
              <a:t>.” </a:t>
            </a:r>
            <a:endParaRPr lang="zh-CN" altLang="en-US" dirty="0"/>
          </a:p>
        </p:txBody>
      </p:sp>
      <p:grpSp>
        <p:nvGrpSpPr>
          <p:cNvPr id="14" name="组合 13"/>
          <p:cNvGrpSpPr/>
          <p:nvPr/>
        </p:nvGrpSpPr>
        <p:grpSpPr>
          <a:xfrm>
            <a:off x="6183617" y="4580242"/>
            <a:ext cx="5000906" cy="400110"/>
            <a:chOff x="6183617" y="4580242"/>
            <a:chExt cx="5000906" cy="400110"/>
          </a:xfrm>
        </p:grpSpPr>
        <p:cxnSp>
          <p:nvCxnSpPr>
            <p:cNvPr id="19" name="直接箭头连接符 18"/>
            <p:cNvCxnSpPr>
              <a:stCxn id="12" idx="3"/>
              <a:endCxn id="21" idx="1"/>
            </p:cNvCxnSpPr>
            <p:nvPr/>
          </p:nvCxnSpPr>
          <p:spPr>
            <a:xfrm flipV="1">
              <a:off x="6183617" y="4780297"/>
              <a:ext cx="3341477" cy="2420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9525094" y="4580242"/>
              <a:ext cx="1659429" cy="400110"/>
            </a:xfrm>
            <a:prstGeom prst="rect">
              <a:avLst/>
            </a:prstGeom>
            <a:noFill/>
          </p:spPr>
          <p:txBody>
            <a:bodyPr wrap="none" rtlCol="0">
              <a:spAutoFit/>
            </a:bodyPr>
            <a:lstStyle/>
            <a:p>
              <a:r>
                <a:rPr lang="en-US" altLang="zh-CN" sz="2000" dirty="0"/>
                <a:t>Redundancy</a:t>
              </a:r>
              <a:endParaRPr lang="zh-CN" altLang="en-US" sz="2000" dirty="0"/>
            </a:p>
          </p:txBody>
        </p:sp>
      </p:grpSp>
      <p:sp>
        <p:nvSpPr>
          <p:cNvPr id="24" name="文本框 23"/>
          <p:cNvSpPr txBox="1"/>
          <p:nvPr/>
        </p:nvSpPr>
        <p:spPr>
          <a:xfrm>
            <a:off x="5859176" y="4861532"/>
            <a:ext cx="3964093" cy="1200329"/>
          </a:xfrm>
          <a:prstGeom prst="rect">
            <a:avLst/>
          </a:prstGeom>
          <a:noFill/>
        </p:spPr>
        <p:txBody>
          <a:bodyPr wrap="square" rtlCol="0">
            <a:spAutoFit/>
          </a:bodyPr>
          <a:lstStyle/>
          <a:p>
            <a:r>
              <a:rPr lang="en-US" altLang="zh-CN"/>
              <a:t>“We </a:t>
            </a:r>
            <a:r>
              <a:rPr lang="en-US" altLang="zh-CN" dirty="0"/>
              <a:t>define a temporally redundant commit as a commit for which all </a:t>
            </a:r>
            <a:r>
              <a:rPr lang="en-US" altLang="zh-CN" dirty="0">
                <a:solidFill>
                  <a:srgbClr val="FF0000"/>
                </a:solidFill>
              </a:rPr>
              <a:t>added fragments </a:t>
            </a:r>
            <a:r>
              <a:rPr lang="en-US" altLang="zh-CN" dirty="0"/>
              <a:t>are (individually) temporally </a:t>
            </a:r>
            <a:r>
              <a:rPr lang="en-US" altLang="zh-CN"/>
              <a:t>redundant.”</a:t>
            </a:r>
            <a:endParaRPr lang="zh-CN" altLang="en-US" dirty="0"/>
          </a:p>
        </p:txBody>
      </p:sp>
      <p:sp>
        <p:nvSpPr>
          <p:cNvPr id="25" name="十二角星 24"/>
          <p:cNvSpPr/>
          <p:nvPr/>
        </p:nvSpPr>
        <p:spPr>
          <a:xfrm>
            <a:off x="9666714" y="5622798"/>
            <a:ext cx="1446936" cy="73422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Only added</a:t>
            </a:r>
            <a:endParaRPr lang="zh-CN" altLang="en-US" sz="1400" dirty="0"/>
          </a:p>
        </p:txBody>
      </p:sp>
      <p:sp>
        <p:nvSpPr>
          <p:cNvPr id="26" name="十二角星 25"/>
          <p:cNvSpPr/>
          <p:nvPr/>
        </p:nvSpPr>
        <p:spPr>
          <a:xfrm>
            <a:off x="4298844" y="5622798"/>
            <a:ext cx="1715549" cy="73422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Splitting</a:t>
            </a:r>
            <a:endParaRPr lang="zh-CN" altLang="en-US" sz="1400" dirty="0"/>
          </a:p>
        </p:txBody>
      </p:sp>
    </p:spTree>
    <p:extLst>
      <p:ext uri="{BB962C8B-B14F-4D97-AF65-F5344CB8AC3E}">
        <p14:creationId xmlns:p14="http://schemas.microsoft.com/office/powerpoint/2010/main" val="337945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24" grpId="0"/>
      <p:bldP spid="25"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Tool support</a:t>
            </a:r>
            <a:endParaRPr lang="zh-CN" altLang="en-US" dirty="0"/>
          </a:p>
        </p:txBody>
      </p:sp>
      <p:sp>
        <p:nvSpPr>
          <p:cNvPr id="5" name="矩形 4"/>
          <p:cNvSpPr/>
          <p:nvPr/>
        </p:nvSpPr>
        <p:spPr>
          <a:xfrm>
            <a:off x="594105" y="1828800"/>
            <a:ext cx="9834375" cy="1157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rgbClr val="FF9900"/>
                </a:solidFill>
              </a:rPr>
              <a:t>Only 38% of the total commits are compilable.</a:t>
            </a:r>
          </a:p>
          <a:p>
            <a:r>
              <a:rPr lang="en-US" altLang="zh-CN" sz="1600" dirty="0"/>
              <a:t>M. </a:t>
            </a:r>
            <a:r>
              <a:rPr lang="en-US" altLang="zh-CN" sz="1600" dirty="0" err="1"/>
              <a:t>Tufano</a:t>
            </a:r>
            <a:r>
              <a:rPr lang="en-US" altLang="zh-CN" sz="1600" dirty="0"/>
              <a:t>, F. </a:t>
            </a:r>
            <a:r>
              <a:rPr lang="en-US" altLang="zh-CN" sz="1600" dirty="0" err="1"/>
              <a:t>Palomba</a:t>
            </a:r>
            <a:r>
              <a:rPr lang="en-US" altLang="zh-CN" sz="1600" dirty="0"/>
              <a:t>, G. </a:t>
            </a:r>
            <a:r>
              <a:rPr lang="en-US" altLang="zh-CN" sz="1600" dirty="0" err="1"/>
              <a:t>Bavota</a:t>
            </a:r>
            <a:r>
              <a:rPr lang="en-US" altLang="zh-CN" sz="1600" dirty="0"/>
              <a:t>, M. Di </a:t>
            </a:r>
            <a:r>
              <a:rPr lang="en-US" altLang="zh-CN" sz="1600" dirty="0" err="1"/>
              <a:t>Penta</a:t>
            </a:r>
            <a:r>
              <a:rPr lang="en-US" altLang="zh-CN" sz="1600" dirty="0"/>
              <a:t>, R. </a:t>
            </a:r>
            <a:r>
              <a:rPr lang="en-US" altLang="zh-CN" sz="1600" dirty="0" err="1"/>
              <a:t>Oliveto</a:t>
            </a:r>
            <a:r>
              <a:rPr lang="en-US" altLang="zh-CN" sz="1600" dirty="0"/>
              <a:t>, A. De Lucia, and D. </a:t>
            </a:r>
            <a:r>
              <a:rPr lang="en-US" altLang="zh-CN" sz="1600" dirty="0" err="1"/>
              <a:t>Poshyvanyk</a:t>
            </a:r>
            <a:r>
              <a:rPr lang="en-US" altLang="zh-CN" sz="1600" dirty="0"/>
              <a:t>. There and back again: Can you compile that snapshot? Journal of Software: Evolution and Process, 29(4), 2017.</a:t>
            </a:r>
            <a:endParaRPr lang="zh-CN" altLang="en-US" dirty="0">
              <a:solidFill>
                <a:srgbClr val="FFC000"/>
              </a:solidFill>
            </a:endParaRPr>
          </a:p>
        </p:txBody>
      </p:sp>
      <p:sp>
        <p:nvSpPr>
          <p:cNvPr id="6" name="矩形 5"/>
          <p:cNvSpPr/>
          <p:nvPr/>
        </p:nvSpPr>
        <p:spPr>
          <a:xfrm>
            <a:off x="594104" y="3123881"/>
            <a:ext cx="9834375" cy="1157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err="1">
                <a:solidFill>
                  <a:srgbClr val="FF9900"/>
                </a:solidFill>
              </a:rPr>
              <a:t>Grapa</a:t>
            </a:r>
            <a:r>
              <a:rPr lang="en-US" altLang="zh-CN" sz="2400" dirty="0">
                <a:solidFill>
                  <a:srgbClr val="FF9900"/>
                </a:solidFill>
              </a:rPr>
              <a:t> enables WALA to analyze partial programs.</a:t>
            </a:r>
          </a:p>
          <a:p>
            <a:r>
              <a:rPr lang="en-US" altLang="zh-CN" sz="1600" dirty="0"/>
              <a:t>H. Zhong and X. Wang. Boosting complete-code tool for partial program. In Proc. ASE, pages</a:t>
            </a:r>
          </a:p>
          <a:p>
            <a:r>
              <a:rPr lang="en-US" altLang="zh-CN" sz="1600" dirty="0"/>
              <a:t>671–681, 2017.</a:t>
            </a:r>
            <a:endParaRPr lang="zh-CN" altLang="en-US" dirty="0">
              <a:solidFill>
                <a:srgbClr val="FFC000"/>
              </a:solidFill>
            </a:endParaRPr>
          </a:p>
        </p:txBody>
      </p:sp>
      <p:sp>
        <p:nvSpPr>
          <p:cNvPr id="10" name="文本框 9"/>
          <p:cNvSpPr txBox="1"/>
          <p:nvPr/>
        </p:nvSpPr>
        <p:spPr>
          <a:xfrm>
            <a:off x="1409350" y="4861532"/>
            <a:ext cx="3275901" cy="1077218"/>
          </a:xfrm>
          <a:prstGeom prst="rect">
            <a:avLst/>
          </a:prstGeom>
          <a:noFill/>
        </p:spPr>
        <p:txBody>
          <a:bodyPr wrap="square" rtlCol="0">
            <a:spAutoFit/>
          </a:bodyPr>
          <a:lstStyle/>
          <a:p>
            <a:r>
              <a:rPr lang="en-US" altLang="zh-CN" sz="1600" dirty="0"/>
              <a:t>With </a:t>
            </a:r>
            <a:r>
              <a:rPr lang="en-US" altLang="zh-CN" sz="1600" dirty="0" err="1"/>
              <a:t>Grapa</a:t>
            </a:r>
            <a:r>
              <a:rPr lang="en-US" altLang="zh-CN" sz="1600" dirty="0"/>
              <a:t>, we use </a:t>
            </a:r>
            <a:r>
              <a:rPr lang="en-US" altLang="zh-CN" sz="1600" dirty="0">
                <a:solidFill>
                  <a:srgbClr val="FF0000"/>
                </a:solidFill>
              </a:rPr>
              <a:t>WALA</a:t>
            </a:r>
            <a:r>
              <a:rPr lang="en-US" altLang="zh-CN" sz="1600" dirty="0"/>
              <a:t> to build SDGs from bug fixes, and compare them to build delta graphs. </a:t>
            </a:r>
            <a:endParaRPr lang="zh-CN" altLang="en-US" sz="1600" dirty="0"/>
          </a:p>
        </p:txBody>
      </p:sp>
      <p:grpSp>
        <p:nvGrpSpPr>
          <p:cNvPr id="3" name="组合 2"/>
          <p:cNvGrpSpPr/>
          <p:nvPr/>
        </p:nvGrpSpPr>
        <p:grpSpPr>
          <a:xfrm>
            <a:off x="499147" y="4634924"/>
            <a:ext cx="10205371" cy="372515"/>
            <a:chOff x="499147" y="4634924"/>
            <a:chExt cx="10205371" cy="372515"/>
          </a:xfrm>
        </p:grpSpPr>
        <p:sp>
          <p:nvSpPr>
            <p:cNvPr id="7" name="文本框 6"/>
            <p:cNvSpPr txBox="1"/>
            <p:nvPr/>
          </p:nvSpPr>
          <p:spPr>
            <a:xfrm>
              <a:off x="499147" y="4634924"/>
              <a:ext cx="952505" cy="369332"/>
            </a:xfrm>
            <a:prstGeom prst="rect">
              <a:avLst/>
            </a:prstGeom>
            <a:noFill/>
          </p:spPr>
          <p:txBody>
            <a:bodyPr wrap="none" rtlCol="0">
              <a:spAutoFit/>
            </a:bodyPr>
            <a:lstStyle/>
            <a:p>
              <a:r>
                <a:rPr lang="en-US" altLang="zh-CN" dirty="0"/>
                <a:t>Bug fix</a:t>
              </a:r>
              <a:endParaRPr lang="zh-CN" altLang="en-US" dirty="0"/>
            </a:p>
          </p:txBody>
        </p:sp>
        <p:sp>
          <p:nvSpPr>
            <p:cNvPr id="8" name="文本框 7"/>
            <p:cNvSpPr txBox="1"/>
            <p:nvPr/>
          </p:nvSpPr>
          <p:spPr>
            <a:xfrm>
              <a:off x="4512553" y="4634924"/>
              <a:ext cx="1569660" cy="369332"/>
            </a:xfrm>
            <a:prstGeom prst="rect">
              <a:avLst/>
            </a:prstGeom>
            <a:noFill/>
          </p:spPr>
          <p:txBody>
            <a:bodyPr wrap="none" rtlCol="0">
              <a:spAutoFit/>
            </a:bodyPr>
            <a:lstStyle/>
            <a:p>
              <a:r>
                <a:rPr lang="en-US" altLang="zh-CN" dirty="0"/>
                <a:t>Delta graphs</a:t>
              </a:r>
              <a:endParaRPr lang="zh-CN" altLang="en-US" dirty="0"/>
            </a:p>
          </p:txBody>
        </p:sp>
        <p:cxnSp>
          <p:nvCxnSpPr>
            <p:cNvPr id="9" name="直接箭头连接符 8"/>
            <p:cNvCxnSpPr>
              <a:stCxn id="7" idx="3"/>
              <a:endCxn id="8" idx="1"/>
            </p:cNvCxnSpPr>
            <p:nvPr/>
          </p:nvCxnSpPr>
          <p:spPr>
            <a:xfrm>
              <a:off x="1451652" y="4819590"/>
              <a:ext cx="306090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8" idx="3"/>
              <a:endCxn id="12" idx="1"/>
            </p:cNvCxnSpPr>
            <p:nvPr/>
          </p:nvCxnSpPr>
          <p:spPr>
            <a:xfrm>
              <a:off x="6082213" y="4819590"/>
              <a:ext cx="3111955" cy="31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9194168" y="4638107"/>
              <a:ext cx="1510350" cy="369332"/>
            </a:xfrm>
            <a:prstGeom prst="rect">
              <a:avLst/>
            </a:prstGeom>
            <a:noFill/>
          </p:spPr>
          <p:txBody>
            <a:bodyPr wrap="none" rtlCol="0">
              <a:spAutoFit/>
            </a:bodyPr>
            <a:lstStyle/>
            <a:p>
              <a:r>
                <a:rPr lang="en-US" altLang="zh-CN" dirty="0"/>
                <a:t>Redundancy</a:t>
              </a:r>
              <a:endParaRPr lang="zh-CN" altLang="en-US" dirty="0"/>
            </a:p>
          </p:txBody>
        </p:sp>
      </p:grpSp>
      <p:sp>
        <p:nvSpPr>
          <p:cNvPr id="13" name="文本框 12"/>
          <p:cNvSpPr txBox="1"/>
          <p:nvPr/>
        </p:nvSpPr>
        <p:spPr>
          <a:xfrm>
            <a:off x="5859176" y="4861532"/>
            <a:ext cx="3851081" cy="584775"/>
          </a:xfrm>
          <a:prstGeom prst="rect">
            <a:avLst/>
          </a:prstGeom>
          <a:noFill/>
        </p:spPr>
        <p:txBody>
          <a:bodyPr wrap="square" rtlCol="0">
            <a:spAutoFit/>
          </a:bodyPr>
          <a:lstStyle/>
          <a:p>
            <a:r>
              <a:rPr lang="en-US" altLang="zh-CN" sz="1600" dirty="0"/>
              <a:t>We compare delta graphs with </a:t>
            </a:r>
            <a:r>
              <a:rPr lang="en-US" altLang="zh-CN" sz="1600" dirty="0">
                <a:solidFill>
                  <a:srgbClr val="FF0000"/>
                </a:solidFill>
              </a:rPr>
              <a:t>six overlap strategies</a:t>
            </a:r>
            <a:r>
              <a:rPr lang="en-US" altLang="zh-CN" sz="1600" dirty="0"/>
              <a:t>.</a:t>
            </a:r>
            <a:endParaRPr lang="zh-CN" altLang="en-US" sz="1600" dirty="0"/>
          </a:p>
        </p:txBody>
      </p:sp>
      <p:sp>
        <p:nvSpPr>
          <p:cNvPr id="14" name="十二角星 13"/>
          <p:cNvSpPr/>
          <p:nvPr/>
        </p:nvSpPr>
        <p:spPr>
          <a:xfrm>
            <a:off x="7826928" y="5575376"/>
            <a:ext cx="2608978" cy="73422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All modifications</a:t>
            </a:r>
            <a:endParaRPr lang="zh-CN" altLang="en-US" sz="1400" dirty="0"/>
          </a:p>
        </p:txBody>
      </p:sp>
      <p:sp>
        <p:nvSpPr>
          <p:cNvPr id="15" name="十二角星 14"/>
          <p:cNvSpPr/>
          <p:nvPr/>
        </p:nvSpPr>
        <p:spPr>
          <a:xfrm>
            <a:off x="4295731" y="5565767"/>
            <a:ext cx="1715549" cy="73422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No splitting</a:t>
            </a:r>
            <a:endParaRPr lang="zh-CN" altLang="en-US" sz="1400" dirty="0"/>
          </a:p>
        </p:txBody>
      </p:sp>
    </p:spTree>
    <p:extLst>
      <p:ext uri="{BB962C8B-B14F-4D97-AF65-F5344CB8AC3E}">
        <p14:creationId xmlns:p14="http://schemas.microsoft.com/office/powerpoint/2010/main" val="9210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3" grpId="0"/>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Hardware</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37" y="1974887"/>
            <a:ext cx="4650449" cy="2814074"/>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439" y="3143977"/>
            <a:ext cx="4762500" cy="3571875"/>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9464" y="4929914"/>
            <a:ext cx="2876522" cy="1675644"/>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9031" y="436053"/>
            <a:ext cx="4923541" cy="3077667"/>
          </a:xfrm>
          <a:prstGeom prst="rect">
            <a:avLst/>
          </a:prstGeom>
        </p:spPr>
      </p:pic>
    </p:spTree>
    <p:extLst>
      <p:ext uri="{BB962C8B-B14F-4D97-AF65-F5344CB8AC3E}">
        <p14:creationId xmlns:p14="http://schemas.microsoft.com/office/powerpoint/2010/main" val="3699925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way to compare bug fix</a:t>
            </a:r>
            <a:endParaRPr lang="zh-CN" altLang="en-US" dirty="0"/>
          </a:p>
        </p:txBody>
      </p:sp>
      <p:grpSp>
        <p:nvGrpSpPr>
          <p:cNvPr id="693" name="组合 692"/>
          <p:cNvGrpSpPr/>
          <p:nvPr/>
        </p:nvGrpSpPr>
        <p:grpSpPr>
          <a:xfrm>
            <a:off x="794686" y="1640526"/>
            <a:ext cx="9616012" cy="4720470"/>
            <a:chOff x="413027" y="418471"/>
            <a:chExt cx="19273115" cy="8744914"/>
          </a:xfrm>
        </p:grpSpPr>
        <p:sp>
          <p:nvSpPr>
            <p:cNvPr id="695" name="object 3"/>
            <p:cNvSpPr/>
            <p:nvPr/>
          </p:nvSpPr>
          <p:spPr>
            <a:xfrm>
              <a:off x="11089512" y="418471"/>
              <a:ext cx="8596630" cy="6397809"/>
            </a:xfrm>
            <a:custGeom>
              <a:avLst/>
              <a:gdLst/>
              <a:ahLst/>
              <a:cxnLst/>
              <a:rect l="l" t="t" r="r" b="b"/>
              <a:pathLst>
                <a:path w="8596630" h="6233795">
                  <a:moveTo>
                    <a:pt x="0" y="6233491"/>
                  </a:moveTo>
                  <a:lnTo>
                    <a:pt x="0" y="0"/>
                  </a:lnTo>
                  <a:lnTo>
                    <a:pt x="8596115" y="0"/>
                  </a:lnTo>
                  <a:lnTo>
                    <a:pt x="8596115" y="6233491"/>
                  </a:lnTo>
                  <a:lnTo>
                    <a:pt x="0" y="6233491"/>
                  </a:lnTo>
                  <a:close/>
                </a:path>
              </a:pathLst>
            </a:custGeom>
            <a:ln w="8718">
              <a:solidFill>
                <a:srgbClr val="000000"/>
              </a:solidFill>
            </a:ln>
          </p:spPr>
          <p:txBody>
            <a:bodyPr wrap="square" lIns="0" tIns="0" rIns="0" bIns="0" rtlCol="0"/>
            <a:lstStyle/>
            <a:p>
              <a:endParaRPr sz="2000"/>
            </a:p>
          </p:txBody>
        </p:sp>
        <p:sp>
          <p:nvSpPr>
            <p:cNvPr id="697" name="object 5"/>
            <p:cNvSpPr txBox="1"/>
            <p:nvPr/>
          </p:nvSpPr>
          <p:spPr>
            <a:xfrm>
              <a:off x="19005610" y="1246698"/>
              <a:ext cx="610870" cy="375880"/>
            </a:xfrm>
            <a:prstGeom prst="rect">
              <a:avLst/>
            </a:prstGeom>
            <a:ln w="8718">
              <a:solidFill>
                <a:srgbClr val="31CD31"/>
              </a:solidFill>
            </a:ln>
          </p:spPr>
          <p:txBody>
            <a:bodyPr vert="horz" wrap="square" lIns="0" tIns="0" rIns="0" bIns="0" rtlCol="0">
              <a:spAutoFit/>
            </a:bodyPr>
            <a:lstStyle/>
            <a:p>
              <a:pPr marL="64769">
                <a:lnSpc>
                  <a:spcPct val="100000"/>
                </a:lnSpc>
              </a:pPr>
              <a:r>
                <a:rPr sz="500" spc="10" dirty="0">
                  <a:latin typeface="Arial"/>
                  <a:cs typeface="Arial"/>
                </a:rPr>
                <a:t>l</a:t>
              </a:r>
              <a:r>
                <a:rPr sz="500" spc="-15" dirty="0">
                  <a:latin typeface="Arial"/>
                  <a:cs typeface="Arial"/>
                </a:rPr>
                <a:t>:PA</a:t>
              </a:r>
              <a:r>
                <a:rPr sz="500" spc="15" dirty="0">
                  <a:latin typeface="Arial"/>
                  <a:cs typeface="Arial"/>
                </a:rPr>
                <a:t>R</a:t>
              </a:r>
              <a:r>
                <a:rPr sz="500" spc="-15" dirty="0">
                  <a:latin typeface="Arial"/>
                  <a:cs typeface="Arial"/>
                </a:rPr>
                <a:t>A</a:t>
              </a:r>
              <a:r>
                <a:rPr sz="500" spc="20" dirty="0">
                  <a:latin typeface="Arial"/>
                  <a:cs typeface="Arial"/>
                </a:rPr>
                <a:t>M</a:t>
              </a:r>
              <a:r>
                <a:rPr sz="500" spc="-25" dirty="0">
                  <a:latin typeface="Arial"/>
                  <a:cs typeface="Arial"/>
                </a:rPr>
                <a:t>_</a:t>
              </a:r>
              <a:r>
                <a:rPr sz="500" spc="15" dirty="0">
                  <a:latin typeface="Arial"/>
                  <a:cs typeface="Arial"/>
                </a:rPr>
                <a:t>C</a:t>
              </a:r>
              <a:r>
                <a:rPr sz="500" spc="-15" dirty="0">
                  <a:latin typeface="Arial"/>
                  <a:cs typeface="Arial"/>
                </a:rPr>
                <a:t>A</a:t>
              </a:r>
              <a:r>
                <a:rPr sz="500" spc="-25" dirty="0">
                  <a:latin typeface="Arial"/>
                  <a:cs typeface="Arial"/>
                </a:rPr>
                <a:t>LL</a:t>
              </a:r>
              <a:r>
                <a:rPr sz="500" spc="-15" dirty="0">
                  <a:latin typeface="Arial"/>
                  <a:cs typeface="Arial"/>
                </a:rPr>
                <a:t>E</a:t>
              </a:r>
              <a:r>
                <a:rPr sz="500" spc="5" dirty="0">
                  <a:latin typeface="Arial"/>
                  <a:cs typeface="Arial"/>
                </a:rPr>
                <a:t>E</a:t>
              </a:r>
              <a:r>
                <a:rPr sz="500" spc="-30" dirty="0">
                  <a:latin typeface="Arial"/>
                  <a:cs typeface="Arial"/>
                </a:rPr>
                <a:t> </a:t>
              </a:r>
              <a:r>
                <a:rPr sz="500" dirty="0">
                  <a:latin typeface="Arial"/>
                  <a:cs typeface="Arial"/>
                </a:rPr>
                <a:t>2</a:t>
              </a:r>
              <a:endParaRPr sz="500">
                <a:latin typeface="Arial"/>
                <a:cs typeface="Arial"/>
              </a:endParaRPr>
            </a:p>
          </p:txBody>
        </p:sp>
        <p:sp>
          <p:nvSpPr>
            <p:cNvPr id="698" name="object 6"/>
            <p:cNvSpPr txBox="1"/>
            <p:nvPr/>
          </p:nvSpPr>
          <p:spPr>
            <a:xfrm>
              <a:off x="13347518" y="1874406"/>
              <a:ext cx="4118108" cy="436124"/>
            </a:xfrm>
            <a:prstGeom prst="rect">
              <a:avLst/>
            </a:prstGeom>
            <a:ln w="8718">
              <a:solidFill>
                <a:srgbClr val="31CD31"/>
              </a:solidFill>
            </a:ln>
          </p:spPr>
          <p:txBody>
            <a:bodyPr vert="horz" wrap="square" lIns="0" tIns="0" rIns="0" bIns="0" rtlCol="0">
              <a:spAutoFit/>
            </a:bodyPr>
            <a:lstStyle/>
            <a:p>
              <a:pPr marL="64769">
                <a:lnSpc>
                  <a:spcPct val="100000"/>
                </a:lnSpc>
              </a:pPr>
              <a:r>
                <a:rPr sz="500" spc="10" dirty="0">
                  <a:latin typeface="Arial"/>
                  <a:cs typeface="Arial"/>
                </a:rPr>
                <a:t>l</a:t>
              </a:r>
              <a:r>
                <a:rPr sz="500" spc="-15" dirty="0">
                  <a:latin typeface="Arial"/>
                  <a:cs typeface="Arial"/>
                </a:rPr>
                <a:t>:</a:t>
              </a:r>
              <a:r>
                <a:rPr sz="500" spc="10" dirty="0">
                  <a:latin typeface="Arial"/>
                  <a:cs typeface="Arial"/>
                </a:rPr>
                <a:t>i</a:t>
              </a:r>
              <a:r>
                <a:rPr sz="500" spc="-25" dirty="0">
                  <a:latin typeface="Arial"/>
                  <a:cs typeface="Arial"/>
                </a:rPr>
                <a:t>n</a:t>
              </a:r>
              <a:r>
                <a:rPr sz="500" spc="-55" dirty="0">
                  <a:latin typeface="Arial"/>
                  <a:cs typeface="Arial"/>
                </a:rPr>
                <a:t>v</a:t>
              </a:r>
              <a:r>
                <a:rPr sz="500" spc="-25" dirty="0">
                  <a:latin typeface="Arial"/>
                  <a:cs typeface="Arial"/>
                </a:rPr>
                <a:t>o</a:t>
              </a:r>
              <a:r>
                <a:rPr sz="500" spc="-55" dirty="0">
                  <a:latin typeface="Arial"/>
                  <a:cs typeface="Arial"/>
                </a:rPr>
                <a:t>k</a:t>
              </a:r>
              <a:r>
                <a:rPr sz="500" spc="-25" dirty="0">
                  <a:latin typeface="Arial"/>
                  <a:cs typeface="Arial"/>
                </a:rPr>
                <a:t>e</a:t>
              </a:r>
              <a:r>
                <a:rPr sz="500" spc="10" dirty="0">
                  <a:latin typeface="Arial"/>
                  <a:cs typeface="Arial"/>
                </a:rPr>
                <a:t>i</a:t>
              </a:r>
              <a:r>
                <a:rPr sz="500" spc="-25" dirty="0">
                  <a:latin typeface="Arial"/>
                  <a:cs typeface="Arial"/>
                </a:rPr>
                <a:t>n</a:t>
              </a:r>
              <a:r>
                <a:rPr sz="500" spc="-15" dirty="0">
                  <a:latin typeface="Arial"/>
                  <a:cs typeface="Arial"/>
                </a:rPr>
                <a:t>t</a:t>
              </a:r>
              <a:r>
                <a:rPr sz="500" spc="-25" dirty="0">
                  <a:latin typeface="Arial"/>
                  <a:cs typeface="Arial"/>
                </a:rPr>
                <a:t>e</a:t>
              </a:r>
              <a:r>
                <a:rPr sz="500" spc="15" dirty="0">
                  <a:latin typeface="Arial"/>
                  <a:cs typeface="Arial"/>
                </a:rPr>
                <a:t>r</a:t>
              </a:r>
              <a:r>
                <a:rPr sz="500" spc="-15" dirty="0">
                  <a:latin typeface="Arial"/>
                  <a:cs typeface="Arial"/>
                </a:rPr>
                <a:t>f</a:t>
              </a:r>
              <a:r>
                <a:rPr sz="500" spc="-25" dirty="0">
                  <a:latin typeface="Arial"/>
                  <a:cs typeface="Arial"/>
                </a:rPr>
                <a:t>a</a:t>
              </a:r>
              <a:r>
                <a:rPr sz="500" dirty="0">
                  <a:latin typeface="Arial"/>
                  <a:cs typeface="Arial"/>
                </a:rPr>
                <a:t>ce</a:t>
              </a:r>
              <a:r>
                <a:rPr sz="500" spc="-35" dirty="0">
                  <a:latin typeface="Arial"/>
                  <a:cs typeface="Arial"/>
                </a:rPr>
                <a:t> </a:t>
              </a:r>
              <a:r>
                <a:rPr sz="500" dirty="0">
                  <a:latin typeface="Arial"/>
                  <a:cs typeface="Arial"/>
                </a:rPr>
                <a:t>&lt;</a:t>
              </a:r>
              <a:r>
                <a:rPr sz="500" spc="5"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dirty="0">
                  <a:latin typeface="Arial"/>
                  <a:cs typeface="Arial"/>
                </a:rPr>
                <a:t>,</a:t>
              </a:r>
              <a:r>
                <a:rPr sz="500" spc="-25" dirty="0">
                  <a:latin typeface="Arial"/>
                  <a:cs typeface="Arial"/>
                </a:rPr>
                <a:t> Lo</a:t>
              </a:r>
              <a:r>
                <a:rPr sz="500" spc="15" dirty="0">
                  <a:latin typeface="Arial"/>
                  <a:cs typeface="Arial"/>
                </a:rPr>
                <a:t>r</a:t>
              </a:r>
              <a:r>
                <a:rPr sz="500" spc="25" dirty="0">
                  <a:latin typeface="Arial"/>
                  <a:cs typeface="Arial"/>
                </a:rPr>
                <a:t>g</a:t>
              </a:r>
              <a:r>
                <a:rPr sz="500" spc="-15" dirty="0">
                  <a:latin typeface="Arial"/>
                  <a:cs typeface="Arial"/>
                </a:rPr>
                <a:t>/</a:t>
              </a:r>
              <a:r>
                <a:rPr sz="500" dirty="0">
                  <a:latin typeface="Arial"/>
                  <a:cs typeface="Arial"/>
                </a:rPr>
                <a:t>s</a:t>
              </a:r>
              <a:r>
                <a:rPr sz="500" spc="10" dirty="0">
                  <a:latin typeface="Arial"/>
                  <a:cs typeface="Arial"/>
                </a:rPr>
                <a:t>l</a:t>
              </a:r>
              <a:r>
                <a:rPr sz="500" spc="-15" dirty="0">
                  <a:latin typeface="Arial"/>
                  <a:cs typeface="Arial"/>
                </a:rPr>
                <a:t>f</a:t>
              </a:r>
              <a:r>
                <a:rPr sz="500" spc="-25" dirty="0">
                  <a:latin typeface="Arial"/>
                  <a:cs typeface="Arial"/>
                </a:rPr>
                <a:t>4</a:t>
              </a:r>
              <a:r>
                <a:rPr sz="500" spc="10" dirty="0">
                  <a:latin typeface="Arial"/>
                  <a:cs typeface="Arial"/>
                </a:rPr>
                <a:t>j</a:t>
              </a:r>
              <a:r>
                <a:rPr sz="500" spc="-15" dirty="0">
                  <a:latin typeface="Arial"/>
                  <a:cs typeface="Arial"/>
                </a:rPr>
                <a:t>/</a:t>
              </a:r>
              <a:r>
                <a:rPr sz="500" spc="-25" dirty="0">
                  <a:latin typeface="Arial"/>
                  <a:cs typeface="Arial"/>
                </a:rPr>
                <a:t>Lo</a:t>
              </a:r>
              <a:r>
                <a:rPr sz="500" spc="25" dirty="0">
                  <a:latin typeface="Arial"/>
                  <a:cs typeface="Arial"/>
                </a:rPr>
                <a:t>gg</a:t>
              </a:r>
              <a:r>
                <a:rPr sz="500" spc="-25" dirty="0">
                  <a:latin typeface="Arial"/>
                  <a:cs typeface="Arial"/>
                </a:rPr>
                <a:t>e</a:t>
              </a:r>
              <a:r>
                <a:rPr sz="500" spc="15" dirty="0">
                  <a:latin typeface="Arial"/>
                  <a:cs typeface="Arial"/>
                </a:rPr>
                <a:t>r</a:t>
              </a:r>
              <a:r>
                <a:rPr sz="500" dirty="0">
                  <a:latin typeface="Arial"/>
                  <a:cs typeface="Arial"/>
                </a:rPr>
                <a:t>,</a:t>
              </a:r>
              <a:r>
                <a:rPr sz="500" spc="-25" dirty="0">
                  <a:latin typeface="Arial"/>
                  <a:cs typeface="Arial"/>
                </a:rPr>
                <a:t> de</a:t>
              </a:r>
              <a:r>
                <a:rPr sz="500" spc="-20" dirty="0">
                  <a:latin typeface="Arial"/>
                  <a:cs typeface="Arial"/>
                </a:rPr>
                <a:t>b</a:t>
              </a:r>
              <a:r>
                <a:rPr sz="500" spc="-25" dirty="0">
                  <a:latin typeface="Arial"/>
                  <a:cs typeface="Arial"/>
                </a:rPr>
                <a:t>u</a:t>
              </a:r>
              <a:r>
                <a:rPr sz="500" spc="25" dirty="0">
                  <a:latin typeface="Arial"/>
                  <a:cs typeface="Arial"/>
                </a:rPr>
                <a:t>g</a:t>
              </a:r>
              <a:r>
                <a:rPr sz="500" spc="15" dirty="0">
                  <a:latin typeface="Arial"/>
                  <a:cs typeface="Arial"/>
                </a:rPr>
                <a:t>(</a:t>
              </a:r>
              <a:r>
                <a:rPr sz="500" spc="-25" dirty="0">
                  <a:latin typeface="Arial"/>
                  <a:cs typeface="Arial"/>
                </a:rPr>
                <a:t>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10" dirty="0">
                  <a:latin typeface="Arial"/>
                  <a:cs typeface="Arial"/>
                </a:rPr>
                <a:t>l</a:t>
              </a:r>
              <a:r>
                <a:rPr sz="500" spc="-25" dirty="0">
                  <a:latin typeface="Arial"/>
                  <a:cs typeface="Arial"/>
                </a:rPr>
                <a:t>an</a:t>
              </a:r>
              <a:r>
                <a:rPr sz="500" spc="25" dirty="0">
                  <a:latin typeface="Arial"/>
                  <a:cs typeface="Arial"/>
                </a:rPr>
                <a:t>g</a:t>
              </a:r>
              <a:r>
                <a:rPr sz="500" spc="-15" dirty="0">
                  <a:latin typeface="Arial"/>
                  <a:cs typeface="Arial"/>
                </a:rPr>
                <a:t>/St</a:t>
              </a:r>
              <a:r>
                <a:rPr sz="500" spc="15" dirty="0">
                  <a:latin typeface="Arial"/>
                  <a:cs typeface="Arial"/>
                </a:rPr>
                <a:t>r</a:t>
              </a:r>
              <a:r>
                <a:rPr sz="500" spc="10" dirty="0">
                  <a:latin typeface="Arial"/>
                  <a:cs typeface="Arial"/>
                </a:rPr>
                <a:t>i</a:t>
              </a:r>
              <a:r>
                <a:rPr sz="500" spc="-25" dirty="0">
                  <a:latin typeface="Arial"/>
                  <a:cs typeface="Arial"/>
                </a:rPr>
                <a:t>n</a:t>
              </a:r>
              <a:r>
                <a:rPr sz="500" spc="25" dirty="0">
                  <a:latin typeface="Arial"/>
                  <a:cs typeface="Arial"/>
                </a:rPr>
                <a:t>g</a:t>
              </a:r>
              <a:r>
                <a:rPr sz="500" spc="-15" dirty="0">
                  <a:latin typeface="Arial"/>
                  <a:cs typeface="Arial"/>
                </a:rPr>
                <a:t>;</a:t>
              </a:r>
              <a:r>
                <a:rPr sz="500" spc="-25" dirty="0">
                  <a:latin typeface="Arial"/>
                  <a:cs typeface="Arial"/>
                </a:rPr>
                <a:t>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10" dirty="0">
                  <a:latin typeface="Arial"/>
                  <a:cs typeface="Arial"/>
                </a:rPr>
                <a:t>l</a:t>
              </a:r>
              <a:r>
                <a:rPr sz="500" spc="-25" dirty="0">
                  <a:latin typeface="Arial"/>
                  <a:cs typeface="Arial"/>
                </a:rPr>
                <a:t>an</a:t>
              </a:r>
              <a:r>
                <a:rPr sz="500" spc="25" dirty="0">
                  <a:latin typeface="Arial"/>
                  <a:cs typeface="Arial"/>
                </a:rPr>
                <a:t>g</a:t>
              </a:r>
              <a:r>
                <a:rPr sz="500" spc="-15" dirty="0">
                  <a:latin typeface="Arial"/>
                  <a:cs typeface="Arial"/>
                </a:rPr>
                <a:t>/O</a:t>
              </a:r>
              <a:r>
                <a:rPr sz="500" spc="-25" dirty="0">
                  <a:latin typeface="Arial"/>
                  <a:cs typeface="Arial"/>
                </a:rPr>
                <a:t>b</a:t>
              </a:r>
              <a:r>
                <a:rPr sz="500" spc="10" dirty="0">
                  <a:latin typeface="Arial"/>
                  <a:cs typeface="Arial"/>
                </a:rPr>
                <a:t>j</a:t>
              </a:r>
              <a:r>
                <a:rPr sz="500" spc="-25" dirty="0">
                  <a:latin typeface="Arial"/>
                  <a:cs typeface="Arial"/>
                </a:rPr>
                <a:t>e</a:t>
              </a:r>
              <a:r>
                <a:rPr sz="500" dirty="0">
                  <a:latin typeface="Arial"/>
                  <a:cs typeface="Arial"/>
                </a:rPr>
                <a:t>c</a:t>
              </a:r>
              <a:r>
                <a:rPr sz="500" spc="-15" dirty="0">
                  <a:latin typeface="Arial"/>
                  <a:cs typeface="Arial"/>
                </a:rPr>
                <a:t>t;</a:t>
              </a:r>
              <a:r>
                <a:rPr sz="500" spc="-25" dirty="0">
                  <a:latin typeface="Arial"/>
                  <a:cs typeface="Arial"/>
                </a:rPr>
                <a:t>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10" dirty="0">
                  <a:latin typeface="Arial"/>
                  <a:cs typeface="Arial"/>
                </a:rPr>
                <a:t>l</a:t>
              </a:r>
              <a:r>
                <a:rPr sz="500" spc="-25" dirty="0">
                  <a:latin typeface="Arial"/>
                  <a:cs typeface="Arial"/>
                </a:rPr>
                <a:t>an</a:t>
              </a:r>
              <a:r>
                <a:rPr sz="500" spc="30" dirty="0">
                  <a:latin typeface="Arial"/>
                  <a:cs typeface="Arial"/>
                </a:rPr>
                <a:t>g</a:t>
              </a:r>
              <a:r>
                <a:rPr sz="500" spc="-15" dirty="0">
                  <a:latin typeface="Arial"/>
                  <a:cs typeface="Arial"/>
                </a:rPr>
                <a:t>/O</a:t>
              </a:r>
              <a:r>
                <a:rPr sz="500" spc="-25" dirty="0">
                  <a:latin typeface="Arial"/>
                  <a:cs typeface="Arial"/>
                </a:rPr>
                <a:t>b</a:t>
              </a:r>
              <a:r>
                <a:rPr sz="500" spc="10" dirty="0">
                  <a:latin typeface="Arial"/>
                  <a:cs typeface="Arial"/>
                </a:rPr>
                <a:t>j</a:t>
              </a:r>
              <a:r>
                <a:rPr sz="500" spc="-25" dirty="0">
                  <a:latin typeface="Arial"/>
                  <a:cs typeface="Arial"/>
                </a:rPr>
                <a:t>e</a:t>
              </a:r>
              <a:r>
                <a:rPr sz="500" dirty="0">
                  <a:latin typeface="Arial"/>
                  <a:cs typeface="Arial"/>
                </a:rPr>
                <a:t>c</a:t>
              </a:r>
              <a:r>
                <a:rPr sz="500" spc="-15" dirty="0">
                  <a:latin typeface="Arial"/>
                  <a:cs typeface="Arial"/>
                </a:rPr>
                <a:t>t;</a:t>
              </a:r>
              <a:r>
                <a:rPr sz="500" spc="15" dirty="0">
                  <a:latin typeface="Arial"/>
                  <a:cs typeface="Arial"/>
                </a:rPr>
                <a:t>)</a:t>
              </a:r>
              <a:r>
                <a:rPr sz="500" spc="5" dirty="0">
                  <a:latin typeface="Arial"/>
                  <a:cs typeface="Arial"/>
                </a:rPr>
                <a:t>V</a:t>
              </a:r>
              <a:r>
                <a:rPr sz="500" spc="-30" dirty="0">
                  <a:latin typeface="Arial"/>
                  <a:cs typeface="Arial"/>
                </a:rPr>
                <a:t> </a:t>
              </a:r>
              <a:r>
                <a:rPr sz="500" dirty="0">
                  <a:latin typeface="Arial"/>
                  <a:cs typeface="Arial"/>
                </a:rPr>
                <a:t>&gt;</a:t>
              </a:r>
              <a:r>
                <a:rPr sz="500" spc="5" dirty="0">
                  <a:latin typeface="Arial"/>
                  <a:cs typeface="Arial"/>
                </a:rPr>
                <a:t> </a:t>
              </a:r>
              <a:r>
                <a:rPr sz="500" spc="-55" dirty="0">
                  <a:latin typeface="Arial"/>
                  <a:cs typeface="Arial"/>
                </a:rPr>
                <a:t>v</a:t>
              </a:r>
              <a:r>
                <a:rPr sz="500" spc="-25" dirty="0">
                  <a:latin typeface="Arial"/>
                  <a:cs typeface="Arial"/>
                </a:rPr>
                <a:t>5</a:t>
              </a:r>
              <a:r>
                <a:rPr sz="500" spc="-15" dirty="0">
                  <a:latin typeface="Arial"/>
                  <a:cs typeface="Arial"/>
                </a:rPr>
                <a:t>,</a:t>
              </a:r>
              <a:r>
                <a:rPr sz="500" spc="-55" dirty="0">
                  <a:latin typeface="Arial"/>
                  <a:cs typeface="Arial"/>
                </a:rPr>
                <a:t>v</a:t>
              </a:r>
              <a:r>
                <a:rPr sz="500" spc="-25" dirty="0">
                  <a:latin typeface="Arial"/>
                  <a:cs typeface="Arial"/>
                </a:rPr>
                <a:t>6</a:t>
              </a:r>
              <a:r>
                <a:rPr sz="500" spc="-15" dirty="0">
                  <a:latin typeface="Arial"/>
                  <a:cs typeface="Arial"/>
                </a:rPr>
                <a:t>:</a:t>
              </a:r>
              <a:r>
                <a:rPr sz="500" spc="-25" dirty="0">
                  <a:latin typeface="Arial"/>
                  <a:cs typeface="Arial"/>
                </a:rPr>
                <a:t>#</a:t>
              </a:r>
              <a:r>
                <a:rPr sz="500" spc="5"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55" dirty="0">
                  <a:latin typeface="Arial"/>
                  <a:cs typeface="Arial"/>
                </a:rPr>
                <a:t>k</a:t>
              </a:r>
              <a:r>
                <a:rPr sz="500" spc="10" dirty="0">
                  <a:latin typeface="Arial"/>
                  <a:cs typeface="Arial"/>
                </a:rPr>
                <a:t>i</a:t>
              </a:r>
              <a:r>
                <a:rPr sz="500" spc="-25" dirty="0">
                  <a:latin typeface="Arial"/>
                  <a:cs typeface="Arial"/>
                </a:rPr>
                <a:t>n</a:t>
              </a:r>
              <a:r>
                <a:rPr sz="500" dirty="0">
                  <a:latin typeface="Arial"/>
                  <a:cs typeface="Arial"/>
                </a:rPr>
                <a:t>g</a:t>
              </a:r>
              <a:r>
                <a:rPr sz="500" spc="15" dirty="0">
                  <a:latin typeface="Arial"/>
                  <a:cs typeface="Arial"/>
                </a:rPr>
                <a:t> 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ce</a:t>
              </a:r>
              <a:r>
                <a:rPr sz="500" spc="-35" dirty="0">
                  <a:latin typeface="Arial"/>
                  <a:cs typeface="Arial"/>
                </a:rPr>
                <a:t> </a:t>
              </a:r>
              <a:r>
                <a:rPr sz="500" spc="15" dirty="0">
                  <a:latin typeface="Arial"/>
                  <a:cs typeface="Arial"/>
                </a:rPr>
                <a:t>{</a:t>
              </a:r>
              <a:r>
                <a:rPr sz="500" dirty="0">
                  <a:latin typeface="Arial"/>
                  <a:cs typeface="Arial"/>
                </a:rPr>
                <a:t>}</a:t>
              </a:r>
              <a:r>
                <a:rPr sz="500" spc="5" dirty="0">
                  <a:latin typeface="Arial"/>
                  <a:cs typeface="Arial"/>
                </a:rPr>
                <a:t> </a:t>
              </a:r>
              <a:r>
                <a:rPr sz="500" spc="-15" dirty="0">
                  <a:latin typeface="Arial"/>
                  <a:cs typeface="Arial"/>
                </a:rPr>
                <a:t>f</a:t>
              </a:r>
              <a:r>
                <a:rPr sz="500" spc="-25" dirty="0">
                  <a:latin typeface="Arial"/>
                  <a:cs typeface="Arial"/>
                </a:rPr>
                <a:t>o</a:t>
              </a:r>
              <a:r>
                <a:rPr sz="500" dirty="0">
                  <a:latin typeface="Arial"/>
                  <a:cs typeface="Arial"/>
                </a:rPr>
                <a:t>r</a:t>
              </a:r>
              <a:r>
                <a:rPr sz="500" spc="5" dirty="0">
                  <a:latin typeface="Arial"/>
                  <a:cs typeface="Arial"/>
                </a:rPr>
                <a:t> </a:t>
              </a:r>
              <a:r>
                <a:rPr sz="500" spc="-10" dirty="0">
                  <a:latin typeface="Arial"/>
                  <a:cs typeface="Arial"/>
                </a:rPr>
                <a:t>O</a:t>
              </a:r>
              <a:r>
                <a:rPr sz="500" spc="-15" dirty="0">
                  <a:latin typeface="Arial"/>
                  <a:cs typeface="Arial"/>
                </a:rPr>
                <a:t>S</a:t>
              </a:r>
              <a:r>
                <a:rPr sz="500" spc="-5" dirty="0">
                  <a:latin typeface="Arial"/>
                  <a:cs typeface="Arial"/>
                </a:rPr>
                <a:t>G</a:t>
              </a:r>
              <a:r>
                <a:rPr sz="500" dirty="0">
                  <a:latin typeface="Arial"/>
                  <a:cs typeface="Arial"/>
                </a:rPr>
                <a:t>i s</a:t>
              </a:r>
              <a:r>
                <a:rPr sz="500" spc="-25" dirty="0">
                  <a:latin typeface="Arial"/>
                  <a:cs typeface="Arial"/>
                </a:rPr>
                <a:t>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ce</a:t>
              </a:r>
              <a:r>
                <a:rPr sz="500" spc="-35" dirty="0">
                  <a:latin typeface="Arial"/>
                  <a:cs typeface="Arial"/>
                </a:rPr>
                <a:t> </a:t>
              </a:r>
              <a:r>
                <a:rPr sz="500" spc="15" dirty="0">
                  <a:latin typeface="Arial"/>
                  <a:cs typeface="Arial"/>
                </a:rPr>
                <a:t>{}</a:t>
              </a:r>
              <a:r>
                <a:rPr sz="500" spc="-15" dirty="0">
                  <a:latin typeface="Arial"/>
                  <a:cs typeface="Arial"/>
                </a:rPr>
                <a:t>,</a:t>
              </a:r>
              <a:r>
                <a:rPr sz="500" spc="-55" dirty="0">
                  <a:latin typeface="Arial"/>
                  <a:cs typeface="Arial"/>
                </a:rPr>
                <a:t>v</a:t>
              </a:r>
              <a:r>
                <a:rPr sz="500" spc="-25" dirty="0">
                  <a:latin typeface="Arial"/>
                  <a:cs typeface="Arial"/>
                </a:rPr>
                <a:t>2</a:t>
              </a:r>
              <a:r>
                <a:rPr sz="500" spc="-15" dirty="0">
                  <a:latin typeface="Arial"/>
                  <a:cs typeface="Arial"/>
                </a:rPr>
                <a:t>,</a:t>
              </a:r>
              <a:r>
                <a:rPr sz="500" spc="-55" dirty="0">
                  <a:latin typeface="Arial"/>
                  <a:cs typeface="Arial"/>
                </a:rPr>
                <a:t>v</a:t>
              </a:r>
              <a:r>
                <a:rPr sz="500" dirty="0">
                  <a:latin typeface="Arial"/>
                  <a:cs typeface="Arial"/>
                </a:rPr>
                <a:t>7</a:t>
              </a:r>
              <a:r>
                <a:rPr sz="500" spc="-35" dirty="0">
                  <a:latin typeface="Arial"/>
                  <a:cs typeface="Arial"/>
                </a:rPr>
                <a:t> </a:t>
              </a:r>
              <a:r>
                <a:rPr sz="500" spc="-5" dirty="0">
                  <a:latin typeface="Arial"/>
                  <a:cs typeface="Arial"/>
                </a:rPr>
                <a:t>@</a:t>
              </a:r>
              <a:r>
                <a:rPr sz="500" dirty="0">
                  <a:latin typeface="Arial"/>
                  <a:cs typeface="Arial"/>
                </a:rPr>
                <a:t>2</a:t>
              </a:r>
              <a:r>
                <a:rPr sz="500" spc="-35" dirty="0">
                  <a:latin typeface="Arial"/>
                  <a:cs typeface="Arial"/>
                </a:rPr>
                <a:t> </a:t>
              </a:r>
              <a:r>
                <a:rPr sz="500" spc="-25" dirty="0">
                  <a:latin typeface="Arial"/>
                  <a:cs typeface="Arial"/>
                </a:rPr>
                <a:t>e</a:t>
              </a:r>
              <a:r>
                <a:rPr sz="500" spc="-55" dirty="0">
                  <a:latin typeface="Arial"/>
                  <a:cs typeface="Arial"/>
                </a:rPr>
                <a:t>x</a:t>
              </a:r>
              <a:r>
                <a:rPr sz="500" dirty="0">
                  <a:latin typeface="Arial"/>
                  <a:cs typeface="Arial"/>
                </a:rPr>
                <a:t>c</a:t>
              </a:r>
              <a:r>
                <a:rPr sz="500" spc="-25" dirty="0">
                  <a:latin typeface="Arial"/>
                  <a:cs typeface="Arial"/>
                </a:rPr>
                <a:t>ep</a:t>
              </a:r>
              <a:r>
                <a:rPr sz="500" spc="-15" dirty="0">
                  <a:latin typeface="Arial"/>
                  <a:cs typeface="Arial"/>
                </a:rPr>
                <a:t>t</a:t>
              </a:r>
              <a:r>
                <a:rPr sz="500" spc="10" dirty="0">
                  <a:latin typeface="Arial"/>
                  <a:cs typeface="Arial"/>
                </a:rPr>
                <a:t>i</a:t>
              </a:r>
              <a:r>
                <a:rPr sz="500" spc="-25" dirty="0">
                  <a:latin typeface="Arial"/>
                  <a:cs typeface="Arial"/>
                </a:rPr>
                <a:t>on</a:t>
              </a:r>
              <a:r>
                <a:rPr sz="500" spc="-15" dirty="0">
                  <a:latin typeface="Arial"/>
                  <a:cs typeface="Arial"/>
                </a:rPr>
                <a:t>:</a:t>
              </a:r>
              <a:r>
                <a:rPr sz="500" spc="-55" dirty="0">
                  <a:latin typeface="Arial"/>
                  <a:cs typeface="Arial"/>
                </a:rPr>
                <a:t>v</a:t>
              </a:r>
              <a:r>
                <a:rPr sz="500" dirty="0">
                  <a:latin typeface="Arial"/>
                  <a:cs typeface="Arial"/>
                </a:rPr>
                <a:t>9</a:t>
              </a:r>
              <a:endParaRPr sz="500">
                <a:latin typeface="Arial"/>
                <a:cs typeface="Arial"/>
              </a:endParaRPr>
            </a:p>
          </p:txBody>
        </p:sp>
        <p:sp>
          <p:nvSpPr>
            <p:cNvPr id="699" name="object 7"/>
            <p:cNvSpPr/>
            <p:nvPr/>
          </p:nvSpPr>
          <p:spPr>
            <a:xfrm>
              <a:off x="17258568" y="1538521"/>
              <a:ext cx="1744980" cy="325120"/>
            </a:xfrm>
            <a:custGeom>
              <a:avLst/>
              <a:gdLst/>
              <a:ahLst/>
              <a:cxnLst/>
              <a:rect l="l" t="t" r="r" b="b"/>
              <a:pathLst>
                <a:path w="1744980" h="325119">
                  <a:moveTo>
                    <a:pt x="1744383" y="0"/>
                  </a:moveTo>
                  <a:lnTo>
                    <a:pt x="1707608" y="11329"/>
                  </a:lnTo>
                  <a:lnTo>
                    <a:pt x="1590198" y="41614"/>
                  </a:lnTo>
                  <a:lnTo>
                    <a:pt x="1508490" y="61278"/>
                  </a:lnTo>
                  <a:lnTo>
                    <a:pt x="1426127" y="80366"/>
                  </a:lnTo>
                  <a:lnTo>
                    <a:pt x="1343186" y="98886"/>
                  </a:lnTo>
                  <a:lnTo>
                    <a:pt x="1259742" y="116848"/>
                  </a:lnTo>
                  <a:lnTo>
                    <a:pt x="1175874" y="134258"/>
                  </a:lnTo>
                  <a:lnTo>
                    <a:pt x="1091657" y="151126"/>
                  </a:lnTo>
                  <a:lnTo>
                    <a:pt x="1007167" y="167460"/>
                  </a:lnTo>
                  <a:lnTo>
                    <a:pt x="922483" y="183269"/>
                  </a:lnTo>
                  <a:lnTo>
                    <a:pt x="837680" y="198560"/>
                  </a:lnTo>
                  <a:lnTo>
                    <a:pt x="752835" y="213343"/>
                  </a:lnTo>
                  <a:lnTo>
                    <a:pt x="668025" y="227625"/>
                  </a:lnTo>
                  <a:lnTo>
                    <a:pt x="583327" y="241415"/>
                  </a:lnTo>
                  <a:lnTo>
                    <a:pt x="498817" y="254722"/>
                  </a:lnTo>
                  <a:lnTo>
                    <a:pt x="414571" y="267554"/>
                  </a:lnTo>
                  <a:lnTo>
                    <a:pt x="330667" y="279920"/>
                  </a:lnTo>
                  <a:lnTo>
                    <a:pt x="247181" y="291827"/>
                  </a:lnTo>
                  <a:lnTo>
                    <a:pt x="164190" y="303284"/>
                  </a:lnTo>
                  <a:lnTo>
                    <a:pt x="81771" y="314299"/>
                  </a:lnTo>
                  <a:lnTo>
                    <a:pt x="0" y="324882"/>
                  </a:lnTo>
                </a:path>
              </a:pathLst>
            </a:custGeom>
            <a:ln w="8718">
              <a:solidFill>
                <a:srgbClr val="FF0000"/>
              </a:solidFill>
            </a:ln>
          </p:spPr>
          <p:txBody>
            <a:bodyPr wrap="square" lIns="0" tIns="0" rIns="0" bIns="0" rtlCol="0"/>
            <a:lstStyle/>
            <a:p>
              <a:endParaRPr sz="2000"/>
            </a:p>
          </p:txBody>
        </p:sp>
        <p:sp>
          <p:nvSpPr>
            <p:cNvPr id="700" name="object 8"/>
            <p:cNvSpPr/>
            <p:nvPr/>
          </p:nvSpPr>
          <p:spPr>
            <a:xfrm>
              <a:off x="17171866" y="1833169"/>
              <a:ext cx="90805" cy="60960"/>
            </a:xfrm>
            <a:custGeom>
              <a:avLst/>
              <a:gdLst/>
              <a:ahLst/>
              <a:cxnLst/>
              <a:rect l="l" t="t" r="r" b="b"/>
              <a:pathLst>
                <a:path w="90805" h="60960">
                  <a:moveTo>
                    <a:pt x="82717" y="0"/>
                  </a:moveTo>
                  <a:lnTo>
                    <a:pt x="0" y="41097"/>
                  </a:lnTo>
                  <a:lnTo>
                    <a:pt x="90311" y="60547"/>
                  </a:lnTo>
                  <a:lnTo>
                    <a:pt x="82717" y="0"/>
                  </a:lnTo>
                  <a:close/>
                </a:path>
              </a:pathLst>
            </a:custGeom>
            <a:solidFill>
              <a:srgbClr val="FF0000"/>
            </a:solidFill>
          </p:spPr>
          <p:txBody>
            <a:bodyPr wrap="square" lIns="0" tIns="0" rIns="0" bIns="0" rtlCol="0"/>
            <a:lstStyle/>
            <a:p>
              <a:endParaRPr sz="2000"/>
            </a:p>
          </p:txBody>
        </p:sp>
        <p:sp>
          <p:nvSpPr>
            <p:cNvPr id="701" name="object 9"/>
            <p:cNvSpPr/>
            <p:nvPr/>
          </p:nvSpPr>
          <p:spPr>
            <a:xfrm>
              <a:off x="17171866" y="1833169"/>
              <a:ext cx="90805" cy="60960"/>
            </a:xfrm>
            <a:custGeom>
              <a:avLst/>
              <a:gdLst/>
              <a:ahLst/>
              <a:cxnLst/>
              <a:rect l="l" t="t" r="r" b="b"/>
              <a:pathLst>
                <a:path w="90805" h="60960">
                  <a:moveTo>
                    <a:pt x="90311" y="60547"/>
                  </a:moveTo>
                  <a:lnTo>
                    <a:pt x="0" y="41097"/>
                  </a:lnTo>
                  <a:lnTo>
                    <a:pt x="82717" y="0"/>
                  </a:lnTo>
                  <a:lnTo>
                    <a:pt x="90311" y="60547"/>
                  </a:lnTo>
                  <a:close/>
                </a:path>
              </a:pathLst>
            </a:custGeom>
            <a:ln w="8718">
              <a:solidFill>
                <a:srgbClr val="FF0000"/>
              </a:solidFill>
            </a:ln>
          </p:spPr>
          <p:txBody>
            <a:bodyPr wrap="square" lIns="0" tIns="0" rIns="0" bIns="0" rtlCol="0"/>
            <a:lstStyle/>
            <a:p>
              <a:endParaRPr sz="2000"/>
            </a:p>
          </p:txBody>
        </p:sp>
        <p:sp>
          <p:nvSpPr>
            <p:cNvPr id="702" name="object 10"/>
            <p:cNvSpPr/>
            <p:nvPr/>
          </p:nvSpPr>
          <p:spPr>
            <a:xfrm>
              <a:off x="15422444" y="5640656"/>
              <a:ext cx="3888741" cy="408917"/>
            </a:xfrm>
            <a:custGeom>
              <a:avLst/>
              <a:gdLst/>
              <a:ahLst/>
              <a:cxnLst/>
              <a:rect l="l" t="t" r="r" b="b"/>
              <a:pathLst>
                <a:path w="3888740" h="314325">
                  <a:moveTo>
                    <a:pt x="3888303" y="0"/>
                  </a:moveTo>
                  <a:lnTo>
                    <a:pt x="0" y="0"/>
                  </a:lnTo>
                  <a:lnTo>
                    <a:pt x="0" y="313854"/>
                  </a:lnTo>
                  <a:lnTo>
                    <a:pt x="3888303" y="313854"/>
                  </a:lnTo>
                  <a:lnTo>
                    <a:pt x="3888303" y="0"/>
                  </a:lnTo>
                  <a:close/>
                </a:path>
              </a:pathLst>
            </a:custGeom>
            <a:ln w="8718">
              <a:solidFill>
                <a:srgbClr val="31CD31"/>
              </a:solidFill>
            </a:ln>
          </p:spPr>
          <p:txBody>
            <a:bodyPr wrap="square" lIns="0" tIns="0" rIns="0" bIns="0" rtlCol="0"/>
            <a:lstStyle/>
            <a:p>
              <a:endParaRPr sz="2000"/>
            </a:p>
          </p:txBody>
        </p:sp>
        <p:sp>
          <p:nvSpPr>
            <p:cNvPr id="703" name="object 11"/>
            <p:cNvSpPr txBox="1"/>
            <p:nvPr/>
          </p:nvSpPr>
          <p:spPr>
            <a:xfrm>
              <a:off x="15491818" y="5621946"/>
              <a:ext cx="4017780" cy="427628"/>
            </a:xfrm>
            <a:prstGeom prst="rect">
              <a:avLst/>
            </a:prstGeom>
          </p:spPr>
          <p:txBody>
            <a:bodyPr vert="horz" wrap="square" lIns="0" tIns="0" rIns="0" bIns="0" rtlCol="0">
              <a:spAutoFit/>
            </a:bodyPr>
            <a:lstStyle/>
            <a:p>
              <a:pPr marL="12700">
                <a:lnSpc>
                  <a:spcPct val="100000"/>
                </a:lnSpc>
              </a:pPr>
              <a:r>
                <a:rPr sz="500" spc="10" dirty="0">
                  <a:latin typeface="Arial"/>
                  <a:cs typeface="Arial"/>
                </a:rPr>
                <a:t>l</a:t>
              </a:r>
              <a:r>
                <a:rPr sz="500" spc="-15" dirty="0">
                  <a:latin typeface="Arial"/>
                  <a:cs typeface="Arial"/>
                </a:rPr>
                <a:t>:</a:t>
              </a:r>
              <a:r>
                <a:rPr sz="500" spc="10" dirty="0">
                  <a:latin typeface="Arial"/>
                  <a:cs typeface="Arial"/>
                </a:rPr>
                <a:t>i</a:t>
              </a:r>
              <a:r>
                <a:rPr sz="500" spc="-25" dirty="0">
                  <a:latin typeface="Arial"/>
                  <a:cs typeface="Arial"/>
                </a:rPr>
                <a:t>n</a:t>
              </a:r>
              <a:r>
                <a:rPr sz="500" spc="-55" dirty="0">
                  <a:latin typeface="Arial"/>
                  <a:cs typeface="Arial"/>
                </a:rPr>
                <a:t>v</a:t>
              </a:r>
              <a:r>
                <a:rPr sz="500" spc="-25" dirty="0">
                  <a:latin typeface="Arial"/>
                  <a:cs typeface="Arial"/>
                </a:rPr>
                <a:t>o</a:t>
              </a:r>
              <a:r>
                <a:rPr sz="500" spc="-55" dirty="0">
                  <a:latin typeface="Arial"/>
                  <a:cs typeface="Arial"/>
                </a:rPr>
                <a:t>k</a:t>
              </a:r>
              <a:r>
                <a:rPr sz="500" spc="-25" dirty="0">
                  <a:latin typeface="Arial"/>
                  <a:cs typeface="Arial"/>
                </a:rPr>
                <a:t>e</a:t>
              </a:r>
              <a:r>
                <a:rPr sz="500" spc="-55" dirty="0">
                  <a:latin typeface="Arial"/>
                  <a:cs typeface="Arial"/>
                </a:rPr>
                <a:t>v</a:t>
              </a:r>
              <a:r>
                <a:rPr sz="500" spc="10" dirty="0">
                  <a:latin typeface="Arial"/>
                  <a:cs typeface="Arial"/>
                </a:rPr>
                <a:t>i</a:t>
              </a:r>
              <a:r>
                <a:rPr sz="500" spc="15" dirty="0">
                  <a:latin typeface="Arial"/>
                  <a:cs typeface="Arial"/>
                </a:rPr>
                <a:t>r</a:t>
              </a:r>
              <a:r>
                <a:rPr sz="500" spc="-15" dirty="0">
                  <a:latin typeface="Arial"/>
                  <a:cs typeface="Arial"/>
                </a:rPr>
                <a:t>t</a:t>
              </a:r>
              <a:r>
                <a:rPr sz="500" spc="-25" dirty="0">
                  <a:latin typeface="Arial"/>
                  <a:cs typeface="Arial"/>
                </a:rPr>
                <a:t>ua</a:t>
              </a:r>
              <a:r>
                <a:rPr sz="500" dirty="0">
                  <a:latin typeface="Arial"/>
                  <a:cs typeface="Arial"/>
                </a:rPr>
                <a:t>l &lt;</a:t>
              </a:r>
              <a:r>
                <a:rPr sz="500" spc="5"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dirty="0">
                  <a:latin typeface="Arial"/>
                  <a:cs typeface="Arial"/>
                </a:rPr>
                <a:t>,</a:t>
              </a:r>
              <a:r>
                <a:rPr sz="500" spc="-20" dirty="0">
                  <a:latin typeface="Arial"/>
                  <a:cs typeface="Arial"/>
                </a:rPr>
                <a:t> </a:t>
              </a:r>
              <a:r>
                <a:rPr sz="500" spc="-25" dirty="0">
                  <a:latin typeface="Arial"/>
                  <a:cs typeface="Arial"/>
                </a:rPr>
                <a:t>Lo</a:t>
              </a:r>
              <a:r>
                <a:rPr sz="500" spc="15" dirty="0">
                  <a:latin typeface="Arial"/>
                  <a:cs typeface="Arial"/>
                </a:rPr>
                <a:t>r</a:t>
              </a:r>
              <a:r>
                <a:rPr sz="500" spc="25" dirty="0">
                  <a:latin typeface="Arial"/>
                  <a:cs typeface="Arial"/>
                </a:rPr>
                <a:t>g</a:t>
              </a:r>
              <a:r>
                <a:rPr sz="500" spc="-15" dirty="0">
                  <a:latin typeface="Arial"/>
                  <a:cs typeface="Arial"/>
                </a:rPr>
                <a:t>/</a:t>
              </a:r>
              <a:r>
                <a:rPr sz="500" spc="-25" dirty="0">
                  <a:latin typeface="Arial"/>
                  <a:cs typeface="Arial"/>
                </a:rPr>
                <a:t>apa</a:t>
              </a:r>
              <a:r>
                <a:rPr sz="500" dirty="0">
                  <a:latin typeface="Arial"/>
                  <a:cs typeface="Arial"/>
                </a:rPr>
                <a:t>c</a:t>
              </a:r>
              <a:r>
                <a:rPr sz="500" spc="-25" dirty="0">
                  <a:latin typeface="Arial"/>
                  <a:cs typeface="Arial"/>
                </a:rPr>
                <a:t>he</a:t>
              </a:r>
              <a:r>
                <a:rPr sz="500" spc="-15" dirty="0">
                  <a:latin typeface="Arial"/>
                  <a:cs typeface="Arial"/>
                </a:rPr>
                <a:t>/</a:t>
              </a:r>
              <a:r>
                <a:rPr sz="500" spc="-25" dirty="0">
                  <a:latin typeface="Arial"/>
                  <a:cs typeface="Arial"/>
                </a:rPr>
                <a:t>a</a:t>
              </a:r>
              <a:r>
                <a:rPr sz="500" spc="15" dirty="0">
                  <a:latin typeface="Arial"/>
                  <a:cs typeface="Arial"/>
                </a:rPr>
                <a:t>r</a:t>
              </a:r>
              <a:r>
                <a:rPr sz="500" spc="10" dirty="0">
                  <a:latin typeface="Arial"/>
                  <a:cs typeface="Arial"/>
                </a:rPr>
                <a:t>i</a:t>
              </a:r>
              <a:r>
                <a:rPr sz="500" spc="-25" dirty="0">
                  <a:latin typeface="Arial"/>
                  <a:cs typeface="Arial"/>
                </a:rPr>
                <a:t>e</a:t>
              </a:r>
              <a:r>
                <a:rPr sz="500" dirty="0">
                  <a:latin typeface="Arial"/>
                  <a:cs typeface="Arial"/>
                </a:rPr>
                <a:t>s</a:t>
              </a:r>
              <a:r>
                <a:rPr sz="500" spc="-15" dirty="0">
                  <a:latin typeface="Arial"/>
                  <a:cs typeface="Arial"/>
                </a:rPr>
                <a:t>/</a:t>
              </a:r>
              <a:r>
                <a:rPr sz="500" spc="-25" dirty="0">
                  <a:latin typeface="Arial"/>
                  <a:cs typeface="Arial"/>
                </a:rPr>
                <a:t>b</a:t>
              </a:r>
              <a:r>
                <a:rPr sz="500" spc="10" dirty="0">
                  <a:latin typeface="Arial"/>
                  <a:cs typeface="Arial"/>
                </a:rPr>
                <a:t>l</a:t>
              </a:r>
              <a:r>
                <a:rPr sz="500" spc="-25" dirty="0">
                  <a:latin typeface="Arial"/>
                  <a:cs typeface="Arial"/>
                </a:rPr>
                <a:t>uep</a:t>
              </a:r>
              <a:r>
                <a:rPr sz="500" spc="15" dirty="0">
                  <a:latin typeface="Arial"/>
                  <a:cs typeface="Arial"/>
                </a:rPr>
                <a:t>r</a:t>
              </a:r>
              <a:r>
                <a:rPr sz="500" spc="10" dirty="0">
                  <a:latin typeface="Arial"/>
                  <a:cs typeface="Arial"/>
                </a:rPr>
                <a:t>i</a:t>
              </a:r>
              <a:r>
                <a:rPr sz="500" spc="-25" dirty="0">
                  <a:latin typeface="Arial"/>
                  <a:cs typeface="Arial"/>
                </a:rPr>
                <a:t>n</a:t>
              </a:r>
              <a:r>
                <a:rPr sz="500" spc="-15" dirty="0">
                  <a:latin typeface="Arial"/>
                  <a:cs typeface="Arial"/>
                </a:rPr>
                <a:t>t/</a:t>
              </a:r>
              <a:r>
                <a:rPr sz="500" dirty="0">
                  <a:latin typeface="Arial"/>
                  <a:cs typeface="Arial"/>
                </a:rPr>
                <a:t>c</a:t>
              </a:r>
              <a:r>
                <a:rPr sz="500" spc="-25" dirty="0">
                  <a:latin typeface="Arial"/>
                  <a:cs typeface="Arial"/>
                </a:rPr>
                <a:t>on</a:t>
              </a:r>
              <a:r>
                <a:rPr sz="500" spc="-15" dirty="0">
                  <a:latin typeface="Arial"/>
                  <a:cs typeface="Arial"/>
                </a:rPr>
                <a:t>t</a:t>
              </a:r>
              <a:r>
                <a:rPr sz="500" spc="-25" dirty="0">
                  <a:latin typeface="Arial"/>
                  <a:cs typeface="Arial"/>
                </a:rPr>
                <a:t>a</a:t>
              </a:r>
              <a:r>
                <a:rPr sz="500" spc="10" dirty="0">
                  <a:latin typeface="Arial"/>
                  <a:cs typeface="Arial"/>
                </a:rPr>
                <a:t>i</a:t>
              </a:r>
              <a:r>
                <a:rPr sz="500" spc="-25" dirty="0">
                  <a:latin typeface="Arial"/>
                  <a:cs typeface="Arial"/>
                </a:rPr>
                <a:t>ne</a:t>
              </a:r>
              <a:r>
                <a:rPr sz="500" spc="15" dirty="0">
                  <a:latin typeface="Arial"/>
                  <a:cs typeface="Arial"/>
                </a:rPr>
                <a:t>r</a:t>
              </a:r>
              <a:r>
                <a:rPr sz="500" spc="-15" dirty="0">
                  <a:latin typeface="Arial"/>
                  <a:cs typeface="Arial"/>
                </a:rPr>
                <a:t>/A</a:t>
              </a:r>
              <a:r>
                <a:rPr sz="500" spc="-25" dirty="0">
                  <a:latin typeface="Arial"/>
                  <a:cs typeface="Arial"/>
                </a:rPr>
                <a:t>b</a:t>
              </a:r>
              <a:r>
                <a:rPr sz="500" dirty="0">
                  <a:latin typeface="Arial"/>
                  <a:cs typeface="Arial"/>
                </a:rPr>
                <a:t>s</a:t>
              </a:r>
              <a:r>
                <a:rPr sz="500" spc="-15"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15" dirty="0">
                  <a:latin typeface="Arial"/>
                  <a:cs typeface="Arial"/>
                </a:rPr>
                <a:t>t</a:t>
              </a:r>
              <a:r>
                <a:rPr sz="500" spc="-20" dirty="0">
                  <a:latin typeface="Arial"/>
                  <a:cs typeface="Arial"/>
                </a:rPr>
                <a:t>Se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dirty="0">
                  <a:latin typeface="Arial"/>
                  <a:cs typeface="Arial"/>
                </a:rPr>
                <a:t>c</a:t>
              </a:r>
              <a:r>
                <a:rPr sz="500" spc="10" dirty="0">
                  <a:latin typeface="Arial"/>
                  <a:cs typeface="Arial"/>
                </a:rPr>
                <a:t>i</a:t>
              </a:r>
              <a:r>
                <a:rPr sz="500" spc="-25" dirty="0">
                  <a:latin typeface="Arial"/>
                  <a:cs typeface="Arial"/>
                </a:rPr>
                <a:t>pe</a:t>
              </a:r>
              <a:r>
                <a:rPr sz="500" dirty="0">
                  <a:latin typeface="Arial"/>
                  <a:cs typeface="Arial"/>
                </a:rPr>
                <a:t>,</a:t>
              </a:r>
              <a:r>
                <a:rPr sz="500" spc="-25" dirty="0">
                  <a:latin typeface="Arial"/>
                  <a:cs typeface="Arial"/>
                </a:rPr>
                <a:t> </a:t>
              </a:r>
              <a:r>
                <a:rPr sz="500" spc="-10"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55" dirty="0">
                  <a:latin typeface="Arial"/>
                  <a:cs typeface="Arial"/>
                </a:rPr>
                <a:t>k</a:t>
              </a:r>
              <a:r>
                <a:rPr sz="500" spc="15" dirty="0">
                  <a:latin typeface="Arial"/>
                  <a:cs typeface="Arial"/>
                </a:rPr>
                <a:t>(</a:t>
              </a:r>
              <a:r>
                <a:rPr sz="500" spc="-25" dirty="0">
                  <a:latin typeface="Arial"/>
                  <a:cs typeface="Arial"/>
                </a:rPr>
                <a:t>Lo</a:t>
              </a:r>
              <a:r>
                <a:rPr sz="500" spc="15" dirty="0">
                  <a:latin typeface="Arial"/>
                  <a:cs typeface="Arial"/>
                </a:rPr>
                <a:t>r</a:t>
              </a:r>
              <a:r>
                <a:rPr sz="500" spc="25" dirty="0">
                  <a:latin typeface="Arial"/>
                  <a:cs typeface="Arial"/>
                </a:rPr>
                <a:t>g</a:t>
              </a:r>
              <a:r>
                <a:rPr sz="500" spc="-15" dirty="0">
                  <a:latin typeface="Arial"/>
                  <a:cs typeface="Arial"/>
                </a:rPr>
                <a:t>/</a:t>
              </a:r>
              <a:r>
                <a:rPr sz="500" spc="-25" dirty="0">
                  <a:latin typeface="Arial"/>
                  <a:cs typeface="Arial"/>
                </a:rPr>
                <a:t>o</a:t>
              </a:r>
              <a:r>
                <a:rPr sz="500" dirty="0">
                  <a:latin typeface="Arial"/>
                  <a:cs typeface="Arial"/>
                </a:rPr>
                <a:t>s</a:t>
              </a:r>
              <a:r>
                <a:rPr sz="500" spc="25" dirty="0">
                  <a:latin typeface="Arial"/>
                  <a:cs typeface="Arial"/>
                </a:rPr>
                <a:t>g</a:t>
              </a:r>
              <a:r>
                <a:rPr sz="500" spc="10" dirty="0">
                  <a:latin typeface="Arial"/>
                  <a:cs typeface="Arial"/>
                </a:rPr>
                <a:t>i</a:t>
              </a:r>
              <a:r>
                <a:rPr sz="500" spc="-15" dirty="0">
                  <a:latin typeface="Arial"/>
                  <a:cs typeface="Arial"/>
                </a:rPr>
                <a:t>/f</a:t>
              </a:r>
              <a:r>
                <a:rPr sz="500" spc="15" dirty="0">
                  <a:latin typeface="Arial"/>
                  <a:cs typeface="Arial"/>
                </a:rPr>
                <a:t>r</a:t>
              </a:r>
              <a:r>
                <a:rPr sz="500" spc="-25" dirty="0">
                  <a:latin typeface="Arial"/>
                  <a:cs typeface="Arial"/>
                </a:rPr>
                <a:t>a</a:t>
              </a:r>
              <a:r>
                <a:rPr sz="500" spc="-30" dirty="0">
                  <a:latin typeface="Arial"/>
                  <a:cs typeface="Arial"/>
                </a:rPr>
                <a:t>m</a:t>
              </a:r>
              <a:r>
                <a:rPr sz="500" spc="-25" dirty="0">
                  <a:latin typeface="Arial"/>
                  <a:cs typeface="Arial"/>
                </a:rPr>
                <a:t>e</a:t>
              </a:r>
              <a:r>
                <a:rPr sz="500" spc="-35" dirty="0">
                  <a:latin typeface="Arial"/>
                  <a:cs typeface="Arial"/>
                </a:rPr>
                <a:t>w</a:t>
              </a:r>
              <a:r>
                <a:rPr sz="500" spc="-25" dirty="0">
                  <a:latin typeface="Arial"/>
                  <a:cs typeface="Arial"/>
                </a:rPr>
                <a:t>o</a:t>
              </a:r>
              <a:r>
                <a:rPr sz="500" spc="15" dirty="0">
                  <a:latin typeface="Arial"/>
                  <a:cs typeface="Arial"/>
                </a:rPr>
                <a:t>r</a:t>
              </a:r>
              <a:r>
                <a:rPr sz="500" spc="-55" dirty="0">
                  <a:latin typeface="Arial"/>
                  <a:cs typeface="Arial"/>
                </a:rPr>
                <a:t>k</a:t>
              </a:r>
              <a:r>
                <a:rPr sz="500" spc="-15" dirty="0">
                  <a:latin typeface="Arial"/>
                  <a:cs typeface="Arial"/>
                </a:rPr>
                <a:t>/S</a:t>
              </a:r>
              <a:r>
                <a:rPr sz="500" spc="-25" dirty="0">
                  <a:latin typeface="Arial"/>
                  <a:cs typeface="Arial"/>
                </a:rPr>
                <a:t>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spc="-15" dirty="0">
                  <a:latin typeface="Arial"/>
                  <a:cs typeface="Arial"/>
                </a:rPr>
                <a:t>;</a:t>
              </a:r>
              <a:r>
                <a:rPr sz="500" spc="15" dirty="0">
                  <a:latin typeface="Arial"/>
                  <a:cs typeface="Arial"/>
                </a:rPr>
                <a:t>)</a:t>
              </a:r>
              <a:r>
                <a:rPr sz="500" spc="5" dirty="0">
                  <a:latin typeface="Arial"/>
                  <a:cs typeface="Arial"/>
                </a:rPr>
                <a:t>V</a:t>
              </a:r>
              <a:r>
                <a:rPr sz="500" spc="-30" dirty="0">
                  <a:latin typeface="Arial"/>
                  <a:cs typeface="Arial"/>
                </a:rPr>
                <a:t> </a:t>
              </a:r>
              <a:r>
                <a:rPr sz="500" dirty="0">
                  <a:latin typeface="Arial"/>
                  <a:cs typeface="Arial"/>
                </a:rPr>
                <a:t>&gt;</a:t>
              </a:r>
              <a:r>
                <a:rPr sz="500" spc="10" dirty="0">
                  <a:latin typeface="Arial"/>
                  <a:cs typeface="Arial"/>
                </a:rPr>
                <a:t> </a:t>
              </a:r>
              <a:r>
                <a:rPr sz="500" spc="-55" dirty="0">
                  <a:latin typeface="Arial"/>
                  <a:cs typeface="Arial"/>
                </a:rPr>
                <a:t>v</a:t>
              </a:r>
              <a:r>
                <a:rPr sz="500" spc="-25" dirty="0">
                  <a:latin typeface="Arial"/>
                  <a:cs typeface="Arial"/>
                </a:rPr>
                <a:t>1</a:t>
              </a:r>
              <a:r>
                <a:rPr sz="500" spc="-15" dirty="0">
                  <a:latin typeface="Arial"/>
                  <a:cs typeface="Arial"/>
                </a:rPr>
                <a:t>,</a:t>
              </a:r>
              <a:r>
                <a:rPr sz="500" spc="-55" dirty="0">
                  <a:latin typeface="Arial"/>
                  <a:cs typeface="Arial"/>
                </a:rPr>
                <a:t>v</a:t>
              </a:r>
              <a:r>
                <a:rPr sz="500" dirty="0">
                  <a:latin typeface="Arial"/>
                  <a:cs typeface="Arial"/>
                </a:rPr>
                <a:t>2</a:t>
              </a:r>
              <a:r>
                <a:rPr sz="500" spc="-35" dirty="0">
                  <a:latin typeface="Arial"/>
                  <a:cs typeface="Arial"/>
                </a:rPr>
                <a:t> </a:t>
              </a:r>
              <a:r>
                <a:rPr sz="500" spc="-5" dirty="0">
                  <a:latin typeface="Arial"/>
                  <a:cs typeface="Arial"/>
                </a:rPr>
                <a:t>@</a:t>
              </a:r>
              <a:r>
                <a:rPr sz="500" spc="-25" dirty="0">
                  <a:latin typeface="Arial"/>
                  <a:cs typeface="Arial"/>
                </a:rPr>
                <a:t>1</a:t>
              </a:r>
              <a:r>
                <a:rPr sz="500" dirty="0">
                  <a:latin typeface="Arial"/>
                  <a:cs typeface="Arial"/>
                </a:rPr>
                <a:t>3</a:t>
              </a:r>
              <a:r>
                <a:rPr sz="500" spc="-35" dirty="0">
                  <a:latin typeface="Arial"/>
                  <a:cs typeface="Arial"/>
                </a:rPr>
                <a:t> </a:t>
              </a:r>
              <a:r>
                <a:rPr sz="500" spc="-25" dirty="0">
                  <a:latin typeface="Arial"/>
                  <a:cs typeface="Arial"/>
                </a:rPr>
                <a:t>e</a:t>
              </a:r>
              <a:r>
                <a:rPr sz="500" spc="-55" dirty="0">
                  <a:latin typeface="Arial"/>
                  <a:cs typeface="Arial"/>
                </a:rPr>
                <a:t>x</a:t>
              </a:r>
              <a:r>
                <a:rPr sz="500" dirty="0">
                  <a:latin typeface="Arial"/>
                  <a:cs typeface="Arial"/>
                </a:rPr>
                <a:t>c</a:t>
              </a:r>
              <a:r>
                <a:rPr sz="500" spc="-25" dirty="0">
                  <a:latin typeface="Arial"/>
                  <a:cs typeface="Arial"/>
                </a:rPr>
                <a:t>ep</a:t>
              </a:r>
              <a:r>
                <a:rPr sz="500" spc="-15" dirty="0">
                  <a:latin typeface="Arial"/>
                  <a:cs typeface="Arial"/>
                </a:rPr>
                <a:t>t</a:t>
              </a:r>
              <a:r>
                <a:rPr sz="500" spc="10" dirty="0">
                  <a:latin typeface="Arial"/>
                  <a:cs typeface="Arial"/>
                </a:rPr>
                <a:t>i</a:t>
              </a:r>
              <a:r>
                <a:rPr sz="500" spc="-25" dirty="0">
                  <a:latin typeface="Arial"/>
                  <a:cs typeface="Arial"/>
                </a:rPr>
                <a:t>on</a:t>
              </a:r>
              <a:r>
                <a:rPr sz="500" spc="-15" dirty="0">
                  <a:latin typeface="Arial"/>
                  <a:cs typeface="Arial"/>
                </a:rPr>
                <a:t>:</a:t>
              </a:r>
              <a:r>
                <a:rPr sz="500" spc="-55" dirty="0">
                  <a:latin typeface="Arial"/>
                  <a:cs typeface="Arial"/>
                </a:rPr>
                <a:t>v</a:t>
              </a:r>
              <a:r>
                <a:rPr sz="500" spc="-25" dirty="0">
                  <a:latin typeface="Arial"/>
                  <a:cs typeface="Arial"/>
                </a:rPr>
                <a:t>1</a:t>
              </a:r>
              <a:r>
                <a:rPr sz="500" dirty="0">
                  <a:latin typeface="Arial"/>
                  <a:cs typeface="Arial"/>
                </a:rPr>
                <a:t>7</a:t>
              </a:r>
            </a:p>
          </p:txBody>
        </p:sp>
        <p:sp>
          <p:nvSpPr>
            <p:cNvPr id="704" name="object 12"/>
            <p:cNvSpPr/>
            <p:nvPr/>
          </p:nvSpPr>
          <p:spPr>
            <a:xfrm>
              <a:off x="17769270" y="3923176"/>
              <a:ext cx="1097280" cy="1674495"/>
            </a:xfrm>
            <a:custGeom>
              <a:avLst/>
              <a:gdLst/>
              <a:ahLst/>
              <a:cxnLst/>
              <a:rect l="l" t="t" r="r" b="b"/>
              <a:pathLst>
                <a:path w="1097280" h="1674495">
                  <a:moveTo>
                    <a:pt x="1096850" y="0"/>
                  </a:moveTo>
                  <a:lnTo>
                    <a:pt x="1028611" y="75239"/>
                  </a:lnTo>
                  <a:lnTo>
                    <a:pt x="970123" y="148787"/>
                  </a:lnTo>
                  <a:lnTo>
                    <a:pt x="920307" y="220838"/>
                  </a:lnTo>
                  <a:lnTo>
                    <a:pt x="878085" y="291584"/>
                  </a:lnTo>
                  <a:lnTo>
                    <a:pt x="842380" y="361218"/>
                  </a:lnTo>
                  <a:lnTo>
                    <a:pt x="812113" y="429935"/>
                  </a:lnTo>
                  <a:lnTo>
                    <a:pt x="786208" y="497925"/>
                  </a:lnTo>
                  <a:lnTo>
                    <a:pt x="763585" y="565383"/>
                  </a:lnTo>
                  <a:lnTo>
                    <a:pt x="743167" y="632502"/>
                  </a:lnTo>
                  <a:lnTo>
                    <a:pt x="723876" y="699475"/>
                  </a:lnTo>
                  <a:lnTo>
                    <a:pt x="704634" y="766494"/>
                  </a:lnTo>
                  <a:lnTo>
                    <a:pt x="684363" y="833753"/>
                  </a:lnTo>
                  <a:lnTo>
                    <a:pt x="661985" y="901445"/>
                  </a:lnTo>
                  <a:lnTo>
                    <a:pt x="636423" y="969763"/>
                  </a:lnTo>
                  <a:lnTo>
                    <a:pt x="606598" y="1038900"/>
                  </a:lnTo>
                  <a:lnTo>
                    <a:pt x="571432" y="1109048"/>
                  </a:lnTo>
                  <a:lnTo>
                    <a:pt x="529848" y="1180402"/>
                  </a:lnTo>
                  <a:lnTo>
                    <a:pt x="480767" y="1253154"/>
                  </a:lnTo>
                  <a:lnTo>
                    <a:pt x="423112" y="1327497"/>
                  </a:lnTo>
                  <a:lnTo>
                    <a:pt x="355805" y="1403625"/>
                  </a:lnTo>
                  <a:lnTo>
                    <a:pt x="324759" y="1435244"/>
                  </a:lnTo>
                  <a:lnTo>
                    <a:pt x="292124" y="1465906"/>
                  </a:lnTo>
                  <a:lnTo>
                    <a:pt x="258119" y="1495591"/>
                  </a:lnTo>
                  <a:lnTo>
                    <a:pt x="222960" y="1524280"/>
                  </a:lnTo>
                  <a:lnTo>
                    <a:pt x="186867" y="1551954"/>
                  </a:lnTo>
                  <a:lnTo>
                    <a:pt x="150057" y="1578594"/>
                  </a:lnTo>
                  <a:lnTo>
                    <a:pt x="112747" y="1604180"/>
                  </a:lnTo>
                  <a:lnTo>
                    <a:pt x="75155" y="1628694"/>
                  </a:lnTo>
                  <a:lnTo>
                    <a:pt x="37500" y="1652117"/>
                  </a:lnTo>
                  <a:lnTo>
                    <a:pt x="18717" y="1663413"/>
                  </a:lnTo>
                  <a:lnTo>
                    <a:pt x="0" y="1674429"/>
                  </a:lnTo>
                </a:path>
              </a:pathLst>
            </a:custGeom>
            <a:ln w="8718">
              <a:solidFill>
                <a:srgbClr val="FF0000"/>
              </a:solidFill>
            </a:ln>
          </p:spPr>
          <p:txBody>
            <a:bodyPr wrap="square" lIns="0" tIns="0" rIns="0" bIns="0" rtlCol="0"/>
            <a:lstStyle/>
            <a:p>
              <a:endParaRPr sz="2000"/>
            </a:p>
          </p:txBody>
        </p:sp>
        <p:sp>
          <p:nvSpPr>
            <p:cNvPr id="705" name="object 13"/>
            <p:cNvSpPr/>
            <p:nvPr/>
          </p:nvSpPr>
          <p:spPr>
            <a:xfrm>
              <a:off x="17692845" y="5571145"/>
              <a:ext cx="91440" cy="69215"/>
            </a:xfrm>
            <a:custGeom>
              <a:avLst/>
              <a:gdLst/>
              <a:ahLst/>
              <a:cxnLst/>
              <a:rect l="l" t="t" r="r" b="b"/>
              <a:pathLst>
                <a:path w="91440" h="69214">
                  <a:moveTo>
                    <a:pt x="61227" y="0"/>
                  </a:moveTo>
                  <a:lnTo>
                    <a:pt x="0" y="69169"/>
                  </a:lnTo>
                  <a:lnTo>
                    <a:pt x="90991" y="53268"/>
                  </a:lnTo>
                  <a:lnTo>
                    <a:pt x="61227" y="0"/>
                  </a:lnTo>
                  <a:close/>
                </a:path>
              </a:pathLst>
            </a:custGeom>
            <a:solidFill>
              <a:srgbClr val="FF0000"/>
            </a:solidFill>
          </p:spPr>
          <p:txBody>
            <a:bodyPr wrap="square" lIns="0" tIns="0" rIns="0" bIns="0" rtlCol="0"/>
            <a:lstStyle/>
            <a:p>
              <a:endParaRPr sz="2000"/>
            </a:p>
          </p:txBody>
        </p:sp>
        <p:sp>
          <p:nvSpPr>
            <p:cNvPr id="706" name="object 14"/>
            <p:cNvSpPr/>
            <p:nvPr/>
          </p:nvSpPr>
          <p:spPr>
            <a:xfrm>
              <a:off x="17692845" y="5571145"/>
              <a:ext cx="91440" cy="69215"/>
            </a:xfrm>
            <a:custGeom>
              <a:avLst/>
              <a:gdLst/>
              <a:ahLst/>
              <a:cxnLst/>
              <a:rect l="l" t="t" r="r" b="b"/>
              <a:pathLst>
                <a:path w="91440" h="69214">
                  <a:moveTo>
                    <a:pt x="90991" y="53268"/>
                  </a:moveTo>
                  <a:lnTo>
                    <a:pt x="0" y="69169"/>
                  </a:lnTo>
                  <a:lnTo>
                    <a:pt x="61227" y="0"/>
                  </a:lnTo>
                  <a:lnTo>
                    <a:pt x="90991" y="53268"/>
                  </a:lnTo>
                  <a:close/>
                </a:path>
              </a:pathLst>
            </a:custGeom>
            <a:ln w="8718">
              <a:solidFill>
                <a:srgbClr val="FF0000"/>
              </a:solidFill>
            </a:ln>
          </p:spPr>
          <p:txBody>
            <a:bodyPr wrap="square" lIns="0" tIns="0" rIns="0" bIns="0" rtlCol="0"/>
            <a:lstStyle/>
            <a:p>
              <a:endParaRPr sz="2000"/>
            </a:p>
          </p:txBody>
        </p:sp>
        <p:sp>
          <p:nvSpPr>
            <p:cNvPr id="707" name="object 15"/>
            <p:cNvSpPr/>
            <p:nvPr/>
          </p:nvSpPr>
          <p:spPr>
            <a:xfrm>
              <a:off x="15056279" y="4385240"/>
              <a:ext cx="2341396" cy="405572"/>
            </a:xfrm>
            <a:custGeom>
              <a:avLst/>
              <a:gdLst/>
              <a:ahLst/>
              <a:cxnLst/>
              <a:rect l="l" t="t" r="r" b="b"/>
              <a:pathLst>
                <a:path w="2319655" h="314325">
                  <a:moveTo>
                    <a:pt x="2319033" y="0"/>
                  </a:moveTo>
                  <a:lnTo>
                    <a:pt x="0" y="0"/>
                  </a:lnTo>
                  <a:lnTo>
                    <a:pt x="0" y="313854"/>
                  </a:lnTo>
                  <a:lnTo>
                    <a:pt x="2319033" y="313854"/>
                  </a:lnTo>
                  <a:lnTo>
                    <a:pt x="2319033" y="0"/>
                  </a:lnTo>
                  <a:close/>
                </a:path>
              </a:pathLst>
            </a:custGeom>
            <a:ln w="8718">
              <a:solidFill>
                <a:srgbClr val="FF0000"/>
              </a:solidFill>
            </a:ln>
          </p:spPr>
          <p:txBody>
            <a:bodyPr wrap="square" lIns="0" tIns="0" rIns="0" bIns="0" rtlCol="0"/>
            <a:lstStyle/>
            <a:p>
              <a:endParaRPr sz="2000"/>
            </a:p>
          </p:txBody>
        </p:sp>
        <p:sp>
          <p:nvSpPr>
            <p:cNvPr id="708" name="object 16"/>
            <p:cNvSpPr txBox="1"/>
            <p:nvPr/>
          </p:nvSpPr>
          <p:spPr>
            <a:xfrm>
              <a:off x="15128200" y="4374573"/>
              <a:ext cx="2205989" cy="375881"/>
            </a:xfrm>
            <a:prstGeom prst="rect">
              <a:avLst/>
            </a:prstGeom>
          </p:spPr>
          <p:txBody>
            <a:bodyPr vert="horz" wrap="square" lIns="0" tIns="0" rIns="0" bIns="0" rtlCol="0">
              <a:spAutoFit/>
            </a:bodyPr>
            <a:lstStyle/>
            <a:p>
              <a:pPr marL="12700">
                <a:lnSpc>
                  <a:spcPct val="100000"/>
                </a:lnSpc>
              </a:pPr>
              <a:r>
                <a:rPr sz="500" spc="10" dirty="0">
                  <a:latin typeface="Arial"/>
                  <a:cs typeface="Arial"/>
                </a:rPr>
                <a:t>l</a:t>
              </a:r>
              <a:r>
                <a:rPr sz="500" spc="-15" dirty="0">
                  <a:latin typeface="Arial"/>
                  <a:cs typeface="Arial"/>
                </a:rPr>
                <a:t>:</a:t>
              </a:r>
              <a:r>
                <a:rPr sz="500" spc="-55" dirty="0">
                  <a:latin typeface="Arial"/>
                  <a:cs typeface="Arial"/>
                </a:rPr>
                <a:t>v</a:t>
              </a:r>
              <a:r>
                <a:rPr sz="500" spc="-25" dirty="0">
                  <a:latin typeface="Arial"/>
                  <a:cs typeface="Arial"/>
                </a:rPr>
                <a:t>1</a:t>
              </a:r>
              <a:r>
                <a:rPr sz="500" dirty="0">
                  <a:latin typeface="Arial"/>
                  <a:cs typeface="Arial"/>
                </a:rPr>
                <a:t>3</a:t>
              </a:r>
              <a:r>
                <a:rPr sz="500" spc="-35" dirty="0">
                  <a:latin typeface="Arial"/>
                  <a:cs typeface="Arial"/>
                </a:rPr>
                <a:t> </a:t>
              </a:r>
              <a:r>
                <a:rPr sz="500" dirty="0">
                  <a:latin typeface="Arial"/>
                  <a:cs typeface="Arial"/>
                </a:rPr>
                <a:t>=</a:t>
              </a:r>
              <a:r>
                <a:rPr sz="500" spc="5" dirty="0">
                  <a:latin typeface="Arial"/>
                  <a:cs typeface="Arial"/>
                </a:rPr>
                <a:t> </a:t>
              </a:r>
              <a:r>
                <a:rPr sz="500" spc="10" dirty="0">
                  <a:latin typeface="Arial"/>
                  <a:cs typeface="Arial"/>
                </a:rPr>
                <a:t>i</a:t>
              </a:r>
              <a:r>
                <a:rPr sz="500" spc="-25" dirty="0">
                  <a:latin typeface="Arial"/>
                  <a:cs typeface="Arial"/>
                </a:rPr>
                <a:t>n</a:t>
              </a:r>
              <a:r>
                <a:rPr sz="500" spc="-55" dirty="0">
                  <a:latin typeface="Arial"/>
                  <a:cs typeface="Arial"/>
                </a:rPr>
                <a:t>v</a:t>
              </a:r>
              <a:r>
                <a:rPr sz="500" spc="-25" dirty="0">
                  <a:latin typeface="Arial"/>
                  <a:cs typeface="Arial"/>
                </a:rPr>
                <a:t>o</a:t>
              </a:r>
              <a:r>
                <a:rPr sz="500" spc="-55" dirty="0">
                  <a:latin typeface="Arial"/>
                  <a:cs typeface="Arial"/>
                </a:rPr>
                <a:t>k</a:t>
              </a:r>
              <a:r>
                <a:rPr sz="500" spc="-25" dirty="0">
                  <a:latin typeface="Arial"/>
                  <a:cs typeface="Arial"/>
                </a:rPr>
                <a:t>e</a:t>
              </a:r>
              <a:r>
                <a:rPr sz="500" spc="10" dirty="0">
                  <a:latin typeface="Arial"/>
                  <a:cs typeface="Arial"/>
                </a:rPr>
                <a:t>i</a:t>
              </a:r>
              <a:r>
                <a:rPr sz="500" spc="-25" dirty="0">
                  <a:latin typeface="Arial"/>
                  <a:cs typeface="Arial"/>
                </a:rPr>
                <a:t>n</a:t>
              </a:r>
              <a:r>
                <a:rPr sz="500" spc="-15" dirty="0">
                  <a:latin typeface="Arial"/>
                  <a:cs typeface="Arial"/>
                </a:rPr>
                <a:t>t</a:t>
              </a:r>
              <a:r>
                <a:rPr sz="500" spc="-25" dirty="0">
                  <a:latin typeface="Arial"/>
                  <a:cs typeface="Arial"/>
                </a:rPr>
                <a:t>e</a:t>
              </a:r>
              <a:r>
                <a:rPr sz="500" spc="15" dirty="0">
                  <a:latin typeface="Arial"/>
                  <a:cs typeface="Arial"/>
                </a:rPr>
                <a:t>r</a:t>
              </a:r>
              <a:r>
                <a:rPr sz="500" spc="-15" dirty="0">
                  <a:latin typeface="Arial"/>
                  <a:cs typeface="Arial"/>
                </a:rPr>
                <a:t>f</a:t>
              </a:r>
              <a:r>
                <a:rPr sz="500" spc="-25" dirty="0">
                  <a:latin typeface="Arial"/>
                  <a:cs typeface="Arial"/>
                </a:rPr>
                <a:t>a</a:t>
              </a:r>
              <a:r>
                <a:rPr sz="500" dirty="0">
                  <a:latin typeface="Arial"/>
                  <a:cs typeface="Arial"/>
                </a:rPr>
                <a:t>ce</a:t>
              </a:r>
              <a:r>
                <a:rPr sz="500" spc="-35" dirty="0">
                  <a:latin typeface="Arial"/>
                  <a:cs typeface="Arial"/>
                </a:rPr>
                <a:t> </a:t>
              </a:r>
              <a:r>
                <a:rPr sz="500" dirty="0">
                  <a:latin typeface="Arial"/>
                  <a:cs typeface="Arial"/>
                </a:rPr>
                <a:t>&lt;</a:t>
              </a:r>
              <a:r>
                <a:rPr sz="500" spc="10"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dirty="0">
                  <a:latin typeface="Arial"/>
                  <a:cs typeface="Arial"/>
                </a:rPr>
                <a:t>,</a:t>
              </a:r>
              <a:r>
                <a:rPr sz="500" spc="-25" dirty="0">
                  <a:latin typeface="Arial"/>
                  <a:cs typeface="Arial"/>
                </a:rPr>
                <a:t> 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25" dirty="0">
                  <a:latin typeface="Arial"/>
                  <a:cs typeface="Arial"/>
                </a:rPr>
                <a:t>u</a:t>
              </a:r>
              <a:r>
                <a:rPr sz="500" spc="-15" dirty="0">
                  <a:latin typeface="Arial"/>
                  <a:cs typeface="Arial"/>
                </a:rPr>
                <a:t>t</a:t>
              </a:r>
              <a:r>
                <a:rPr sz="500" spc="10" dirty="0">
                  <a:latin typeface="Arial"/>
                  <a:cs typeface="Arial"/>
                </a:rPr>
                <a:t>il</a:t>
              </a:r>
              <a:r>
                <a:rPr sz="500" spc="-15" dirty="0">
                  <a:latin typeface="Arial"/>
                  <a:cs typeface="Arial"/>
                </a:rPr>
                <a:t>/</a:t>
              </a:r>
              <a:r>
                <a:rPr sz="500" spc="-25" dirty="0">
                  <a:latin typeface="Arial"/>
                  <a:cs typeface="Arial"/>
                </a:rPr>
                <a:t>L</a:t>
              </a:r>
              <a:r>
                <a:rPr sz="500" spc="10" dirty="0">
                  <a:latin typeface="Arial"/>
                  <a:cs typeface="Arial"/>
                </a:rPr>
                <a:t>i</a:t>
              </a:r>
              <a:r>
                <a:rPr sz="500" dirty="0">
                  <a:latin typeface="Arial"/>
                  <a:cs typeface="Arial"/>
                </a:rPr>
                <a:t>s</a:t>
              </a:r>
              <a:r>
                <a:rPr sz="500" spc="-15" dirty="0">
                  <a:latin typeface="Arial"/>
                  <a:cs typeface="Arial"/>
                </a:rPr>
                <a:t>t</a:t>
              </a:r>
              <a:r>
                <a:rPr sz="500" dirty="0">
                  <a:latin typeface="Arial"/>
                  <a:cs typeface="Arial"/>
                </a:rPr>
                <a:t>,</a:t>
              </a:r>
              <a:r>
                <a:rPr sz="500" spc="-25" dirty="0">
                  <a:latin typeface="Arial"/>
                  <a:cs typeface="Arial"/>
                </a:rPr>
                <a:t> a</a:t>
              </a:r>
              <a:r>
                <a:rPr sz="500" spc="-20" dirty="0">
                  <a:latin typeface="Arial"/>
                  <a:cs typeface="Arial"/>
                </a:rPr>
                <a:t>d</a:t>
              </a:r>
              <a:r>
                <a:rPr sz="500" spc="-25" dirty="0">
                  <a:latin typeface="Arial"/>
                  <a:cs typeface="Arial"/>
                </a:rPr>
                <a:t>d</a:t>
              </a:r>
              <a:r>
                <a:rPr sz="500" spc="15" dirty="0">
                  <a:latin typeface="Arial"/>
                  <a:cs typeface="Arial"/>
                </a:rPr>
                <a:t>(</a:t>
              </a:r>
              <a:r>
                <a:rPr sz="500" spc="-25" dirty="0">
                  <a:latin typeface="Arial"/>
                  <a:cs typeface="Arial"/>
                </a:rPr>
                <a:t>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10" dirty="0">
                  <a:latin typeface="Arial"/>
                  <a:cs typeface="Arial"/>
                </a:rPr>
                <a:t>l</a:t>
              </a:r>
              <a:r>
                <a:rPr sz="500" spc="-25" dirty="0">
                  <a:latin typeface="Arial"/>
                  <a:cs typeface="Arial"/>
                </a:rPr>
                <a:t>an</a:t>
              </a:r>
              <a:r>
                <a:rPr sz="500" spc="25" dirty="0">
                  <a:latin typeface="Arial"/>
                  <a:cs typeface="Arial"/>
                </a:rPr>
                <a:t>g</a:t>
              </a:r>
              <a:r>
                <a:rPr sz="500" spc="-15" dirty="0">
                  <a:latin typeface="Arial"/>
                  <a:cs typeface="Arial"/>
                </a:rPr>
                <a:t>/O</a:t>
              </a:r>
              <a:r>
                <a:rPr sz="500" spc="-25" dirty="0">
                  <a:latin typeface="Arial"/>
                  <a:cs typeface="Arial"/>
                </a:rPr>
                <a:t>b</a:t>
              </a:r>
              <a:r>
                <a:rPr sz="500" spc="10" dirty="0">
                  <a:latin typeface="Arial"/>
                  <a:cs typeface="Arial"/>
                </a:rPr>
                <a:t>j</a:t>
              </a:r>
              <a:r>
                <a:rPr sz="500" spc="-25" dirty="0">
                  <a:latin typeface="Arial"/>
                  <a:cs typeface="Arial"/>
                </a:rPr>
                <a:t>e</a:t>
              </a:r>
              <a:r>
                <a:rPr sz="500" dirty="0">
                  <a:latin typeface="Arial"/>
                  <a:cs typeface="Arial"/>
                </a:rPr>
                <a:t>c</a:t>
              </a:r>
              <a:r>
                <a:rPr sz="500" spc="-15" dirty="0">
                  <a:latin typeface="Arial"/>
                  <a:cs typeface="Arial"/>
                </a:rPr>
                <a:t>t;</a:t>
              </a:r>
              <a:r>
                <a:rPr sz="500" spc="15" dirty="0">
                  <a:latin typeface="Arial"/>
                  <a:cs typeface="Arial"/>
                </a:rPr>
                <a:t>)</a:t>
              </a:r>
              <a:r>
                <a:rPr sz="500" dirty="0">
                  <a:latin typeface="Arial"/>
                  <a:cs typeface="Arial"/>
                </a:rPr>
                <a:t>Z</a:t>
              </a:r>
              <a:r>
                <a:rPr sz="500" spc="-5" dirty="0">
                  <a:latin typeface="Arial"/>
                  <a:cs typeface="Arial"/>
                </a:rPr>
                <a:t> </a:t>
              </a:r>
              <a:r>
                <a:rPr sz="500" dirty="0">
                  <a:latin typeface="Arial"/>
                  <a:cs typeface="Arial"/>
                </a:rPr>
                <a:t>&gt;</a:t>
              </a:r>
              <a:r>
                <a:rPr sz="500" spc="10" dirty="0">
                  <a:latin typeface="Arial"/>
                  <a:cs typeface="Arial"/>
                </a:rPr>
                <a:t> </a:t>
              </a:r>
              <a:r>
                <a:rPr sz="500" spc="-55" dirty="0">
                  <a:latin typeface="Arial"/>
                  <a:cs typeface="Arial"/>
                </a:rPr>
                <a:t>v</a:t>
              </a:r>
              <a:r>
                <a:rPr sz="500" spc="-25" dirty="0">
                  <a:latin typeface="Arial"/>
                  <a:cs typeface="Arial"/>
                </a:rPr>
                <a:t>14</a:t>
              </a:r>
              <a:r>
                <a:rPr sz="500" spc="-15" dirty="0">
                  <a:latin typeface="Arial"/>
                  <a:cs typeface="Arial"/>
                </a:rPr>
                <a:t>,</a:t>
              </a:r>
              <a:r>
                <a:rPr sz="500" spc="-55" dirty="0">
                  <a:latin typeface="Arial"/>
                  <a:cs typeface="Arial"/>
                </a:rPr>
                <a:t>v</a:t>
              </a:r>
              <a:r>
                <a:rPr sz="500" dirty="0">
                  <a:latin typeface="Arial"/>
                  <a:cs typeface="Arial"/>
                </a:rPr>
                <a:t>2</a:t>
              </a:r>
              <a:r>
                <a:rPr sz="500" spc="-35" dirty="0">
                  <a:latin typeface="Arial"/>
                  <a:cs typeface="Arial"/>
                </a:rPr>
                <a:t> </a:t>
              </a:r>
              <a:r>
                <a:rPr sz="500" spc="-5" dirty="0">
                  <a:latin typeface="Arial"/>
                  <a:cs typeface="Arial"/>
                </a:rPr>
                <a:t>@</a:t>
              </a:r>
              <a:r>
                <a:rPr sz="500" spc="-25" dirty="0">
                  <a:latin typeface="Arial"/>
                  <a:cs typeface="Arial"/>
                </a:rPr>
                <a:t>1</a:t>
              </a:r>
              <a:r>
                <a:rPr sz="500" dirty="0">
                  <a:latin typeface="Arial"/>
                  <a:cs typeface="Arial"/>
                </a:rPr>
                <a:t>1</a:t>
              </a:r>
              <a:r>
                <a:rPr sz="500" spc="-35" dirty="0">
                  <a:latin typeface="Arial"/>
                  <a:cs typeface="Arial"/>
                </a:rPr>
                <a:t> </a:t>
              </a:r>
              <a:r>
                <a:rPr sz="500" spc="-25" dirty="0">
                  <a:latin typeface="Arial"/>
                  <a:cs typeface="Arial"/>
                </a:rPr>
                <a:t>e</a:t>
              </a:r>
              <a:r>
                <a:rPr sz="500" spc="-55" dirty="0">
                  <a:latin typeface="Arial"/>
                  <a:cs typeface="Arial"/>
                </a:rPr>
                <a:t>x</a:t>
              </a:r>
              <a:r>
                <a:rPr sz="500" dirty="0">
                  <a:latin typeface="Arial"/>
                  <a:cs typeface="Arial"/>
                </a:rPr>
                <a:t>c</a:t>
              </a:r>
              <a:r>
                <a:rPr sz="500" spc="-25" dirty="0">
                  <a:latin typeface="Arial"/>
                  <a:cs typeface="Arial"/>
                </a:rPr>
                <a:t>ep</a:t>
              </a:r>
              <a:r>
                <a:rPr sz="500" spc="-15" dirty="0">
                  <a:latin typeface="Arial"/>
                  <a:cs typeface="Arial"/>
                </a:rPr>
                <a:t>t</a:t>
              </a:r>
              <a:r>
                <a:rPr sz="500" spc="10" dirty="0">
                  <a:latin typeface="Arial"/>
                  <a:cs typeface="Arial"/>
                </a:rPr>
                <a:t>i</a:t>
              </a:r>
              <a:r>
                <a:rPr sz="500" spc="-25" dirty="0">
                  <a:latin typeface="Arial"/>
                  <a:cs typeface="Arial"/>
                </a:rPr>
                <a:t>on</a:t>
              </a:r>
              <a:r>
                <a:rPr sz="500" spc="-15" dirty="0">
                  <a:latin typeface="Arial"/>
                  <a:cs typeface="Arial"/>
                </a:rPr>
                <a:t>:</a:t>
              </a:r>
              <a:r>
                <a:rPr sz="500" spc="-55" dirty="0">
                  <a:latin typeface="Arial"/>
                  <a:cs typeface="Arial"/>
                </a:rPr>
                <a:t>v</a:t>
              </a:r>
              <a:r>
                <a:rPr sz="500" spc="-25" dirty="0">
                  <a:latin typeface="Arial"/>
                  <a:cs typeface="Arial"/>
                </a:rPr>
                <a:t>1</a:t>
              </a:r>
              <a:r>
                <a:rPr sz="500" dirty="0">
                  <a:latin typeface="Arial"/>
                  <a:cs typeface="Arial"/>
                </a:rPr>
                <a:t>5</a:t>
              </a:r>
            </a:p>
          </p:txBody>
        </p:sp>
        <p:sp>
          <p:nvSpPr>
            <p:cNvPr id="709" name="object 17"/>
            <p:cNvSpPr/>
            <p:nvPr/>
          </p:nvSpPr>
          <p:spPr>
            <a:xfrm>
              <a:off x="17465625" y="3923176"/>
              <a:ext cx="1400810" cy="490220"/>
            </a:xfrm>
            <a:custGeom>
              <a:avLst/>
              <a:gdLst/>
              <a:ahLst/>
              <a:cxnLst/>
              <a:rect l="l" t="t" r="r" b="b"/>
              <a:pathLst>
                <a:path w="1400809" h="490220">
                  <a:moveTo>
                    <a:pt x="1400495" y="0"/>
                  </a:moveTo>
                  <a:lnTo>
                    <a:pt x="1373337" y="36632"/>
                  </a:lnTo>
                  <a:lnTo>
                    <a:pt x="1339405" y="71825"/>
                  </a:lnTo>
                  <a:lnTo>
                    <a:pt x="1299076" y="105605"/>
                  </a:lnTo>
                  <a:lnTo>
                    <a:pt x="1252729" y="138000"/>
                  </a:lnTo>
                  <a:lnTo>
                    <a:pt x="1200738" y="169035"/>
                  </a:lnTo>
                  <a:lnTo>
                    <a:pt x="1143481" y="198740"/>
                  </a:lnTo>
                  <a:lnTo>
                    <a:pt x="1081336" y="227140"/>
                  </a:lnTo>
                  <a:lnTo>
                    <a:pt x="1014678" y="254263"/>
                  </a:lnTo>
                  <a:lnTo>
                    <a:pt x="943885" y="280136"/>
                  </a:lnTo>
                  <a:lnTo>
                    <a:pt x="869333" y="304786"/>
                  </a:lnTo>
                  <a:lnTo>
                    <a:pt x="791399" y="328240"/>
                  </a:lnTo>
                  <a:lnTo>
                    <a:pt x="710461" y="350525"/>
                  </a:lnTo>
                  <a:lnTo>
                    <a:pt x="626895" y="371669"/>
                  </a:lnTo>
                  <a:lnTo>
                    <a:pt x="541077" y="391698"/>
                  </a:lnTo>
                  <a:lnTo>
                    <a:pt x="453385" y="410640"/>
                  </a:lnTo>
                  <a:lnTo>
                    <a:pt x="364196" y="428521"/>
                  </a:lnTo>
                  <a:lnTo>
                    <a:pt x="273885" y="445370"/>
                  </a:lnTo>
                  <a:lnTo>
                    <a:pt x="182832" y="461212"/>
                  </a:lnTo>
                  <a:lnTo>
                    <a:pt x="91411" y="476075"/>
                  </a:lnTo>
                  <a:lnTo>
                    <a:pt x="0" y="489987"/>
                  </a:lnTo>
                </a:path>
              </a:pathLst>
            </a:custGeom>
            <a:ln w="8718">
              <a:solidFill>
                <a:srgbClr val="FF0000"/>
              </a:solidFill>
            </a:ln>
          </p:spPr>
          <p:txBody>
            <a:bodyPr wrap="square" lIns="0" tIns="0" rIns="0" bIns="0" rtlCol="0"/>
            <a:lstStyle/>
            <a:p>
              <a:endParaRPr sz="2000"/>
            </a:p>
          </p:txBody>
        </p:sp>
        <p:sp>
          <p:nvSpPr>
            <p:cNvPr id="710" name="object 18"/>
            <p:cNvSpPr/>
            <p:nvPr/>
          </p:nvSpPr>
          <p:spPr>
            <a:xfrm>
              <a:off x="17376097" y="4383434"/>
              <a:ext cx="90805" cy="60960"/>
            </a:xfrm>
            <a:custGeom>
              <a:avLst/>
              <a:gdLst/>
              <a:ahLst/>
              <a:cxnLst/>
              <a:rect l="l" t="t" r="r" b="b"/>
              <a:pathLst>
                <a:path w="90805" h="60960">
                  <a:moveTo>
                    <a:pt x="81968" y="0"/>
                  </a:moveTo>
                  <a:lnTo>
                    <a:pt x="0" y="42535"/>
                  </a:lnTo>
                  <a:lnTo>
                    <a:pt x="90616" y="60416"/>
                  </a:lnTo>
                  <a:lnTo>
                    <a:pt x="81968" y="0"/>
                  </a:lnTo>
                  <a:close/>
                </a:path>
              </a:pathLst>
            </a:custGeom>
            <a:solidFill>
              <a:srgbClr val="FF0000"/>
            </a:solidFill>
          </p:spPr>
          <p:txBody>
            <a:bodyPr wrap="square" lIns="0" tIns="0" rIns="0" bIns="0" rtlCol="0"/>
            <a:lstStyle/>
            <a:p>
              <a:endParaRPr sz="2000"/>
            </a:p>
          </p:txBody>
        </p:sp>
        <p:sp>
          <p:nvSpPr>
            <p:cNvPr id="711" name="object 19"/>
            <p:cNvSpPr/>
            <p:nvPr/>
          </p:nvSpPr>
          <p:spPr>
            <a:xfrm>
              <a:off x="17376097" y="4383434"/>
              <a:ext cx="90805" cy="60960"/>
            </a:xfrm>
            <a:custGeom>
              <a:avLst/>
              <a:gdLst/>
              <a:ahLst/>
              <a:cxnLst/>
              <a:rect l="l" t="t" r="r" b="b"/>
              <a:pathLst>
                <a:path w="90805" h="60960">
                  <a:moveTo>
                    <a:pt x="90616" y="60416"/>
                  </a:moveTo>
                  <a:lnTo>
                    <a:pt x="0" y="42535"/>
                  </a:lnTo>
                  <a:lnTo>
                    <a:pt x="81968" y="0"/>
                  </a:lnTo>
                  <a:lnTo>
                    <a:pt x="90616" y="60416"/>
                  </a:lnTo>
                  <a:close/>
                </a:path>
              </a:pathLst>
            </a:custGeom>
            <a:ln w="8718">
              <a:solidFill>
                <a:srgbClr val="FF0000"/>
              </a:solidFill>
            </a:ln>
          </p:spPr>
          <p:txBody>
            <a:bodyPr wrap="square" lIns="0" tIns="0" rIns="0" bIns="0" rtlCol="0"/>
            <a:lstStyle/>
            <a:p>
              <a:endParaRPr sz="2000"/>
            </a:p>
          </p:txBody>
        </p:sp>
        <p:sp>
          <p:nvSpPr>
            <p:cNvPr id="712" name="object 20"/>
            <p:cNvSpPr/>
            <p:nvPr/>
          </p:nvSpPr>
          <p:spPr>
            <a:xfrm>
              <a:off x="18866119" y="1560927"/>
              <a:ext cx="463550" cy="2345055"/>
            </a:xfrm>
            <a:custGeom>
              <a:avLst/>
              <a:gdLst/>
              <a:ahLst/>
              <a:cxnLst/>
              <a:rect l="l" t="t" r="r" b="b"/>
              <a:pathLst>
                <a:path w="463550" h="2345054">
                  <a:moveTo>
                    <a:pt x="455184" y="0"/>
                  </a:moveTo>
                  <a:lnTo>
                    <a:pt x="458310" y="66857"/>
                  </a:lnTo>
                  <a:lnTo>
                    <a:pt x="460923" y="144167"/>
                  </a:lnTo>
                  <a:lnTo>
                    <a:pt x="462655" y="231071"/>
                  </a:lnTo>
                  <a:lnTo>
                    <a:pt x="463138" y="326711"/>
                  </a:lnTo>
                  <a:lnTo>
                    <a:pt x="462003" y="430229"/>
                  </a:lnTo>
                  <a:lnTo>
                    <a:pt x="458880" y="540766"/>
                  </a:lnTo>
                  <a:lnTo>
                    <a:pt x="453401" y="657465"/>
                  </a:lnTo>
                  <a:lnTo>
                    <a:pt x="445197" y="779468"/>
                  </a:lnTo>
                  <a:lnTo>
                    <a:pt x="433900" y="905916"/>
                  </a:lnTo>
                  <a:lnTo>
                    <a:pt x="419141" y="1035951"/>
                  </a:lnTo>
                  <a:lnTo>
                    <a:pt x="400550" y="1168716"/>
                  </a:lnTo>
                  <a:lnTo>
                    <a:pt x="377760" y="1303351"/>
                  </a:lnTo>
                  <a:lnTo>
                    <a:pt x="350402" y="1438999"/>
                  </a:lnTo>
                  <a:lnTo>
                    <a:pt x="318106" y="1574802"/>
                  </a:lnTo>
                  <a:lnTo>
                    <a:pt x="280504" y="1709901"/>
                  </a:lnTo>
                  <a:lnTo>
                    <a:pt x="237228" y="1843439"/>
                  </a:lnTo>
                  <a:lnTo>
                    <a:pt x="187908" y="1974557"/>
                  </a:lnTo>
                  <a:lnTo>
                    <a:pt x="132176" y="2102398"/>
                  </a:lnTo>
                  <a:lnTo>
                    <a:pt x="69662" y="2226102"/>
                  </a:lnTo>
                  <a:lnTo>
                    <a:pt x="0" y="2344812"/>
                  </a:lnTo>
                </a:path>
              </a:pathLst>
            </a:custGeom>
            <a:ln w="8718">
              <a:solidFill>
                <a:srgbClr val="FF0000"/>
              </a:solidFill>
            </a:ln>
          </p:spPr>
          <p:txBody>
            <a:bodyPr wrap="square" lIns="0" tIns="0" rIns="0" bIns="0" rtlCol="0"/>
            <a:lstStyle/>
            <a:p>
              <a:endParaRPr sz="2000"/>
            </a:p>
          </p:txBody>
        </p:sp>
        <p:sp>
          <p:nvSpPr>
            <p:cNvPr id="713" name="object 21"/>
            <p:cNvSpPr txBox="1"/>
            <p:nvPr/>
          </p:nvSpPr>
          <p:spPr>
            <a:xfrm>
              <a:off x="14249850" y="3129821"/>
              <a:ext cx="532131" cy="375881"/>
            </a:xfrm>
            <a:prstGeom prst="rect">
              <a:avLst/>
            </a:prstGeom>
            <a:ln w="8718">
              <a:solidFill>
                <a:srgbClr val="31CD31"/>
              </a:solidFill>
            </a:ln>
          </p:spPr>
          <p:txBody>
            <a:bodyPr vert="horz" wrap="square" lIns="0" tIns="0" rIns="0" bIns="0" rtlCol="0">
              <a:spAutoFit/>
            </a:bodyPr>
            <a:lstStyle/>
            <a:p>
              <a:pPr marL="64769">
                <a:lnSpc>
                  <a:spcPct val="100000"/>
                </a:lnSpc>
              </a:pPr>
              <a:r>
                <a:rPr sz="500" spc="10" dirty="0">
                  <a:latin typeface="Arial"/>
                  <a:cs typeface="Arial"/>
                </a:rPr>
                <a:t>l</a:t>
              </a:r>
              <a:r>
                <a:rPr sz="500" spc="-15" dirty="0">
                  <a:latin typeface="Arial"/>
                  <a:cs typeface="Arial"/>
                </a:rPr>
                <a:t>:</a:t>
              </a:r>
              <a:r>
                <a:rPr sz="500" spc="-30" dirty="0">
                  <a:latin typeface="Arial"/>
                  <a:cs typeface="Arial"/>
                </a:rPr>
                <a:t>m</a:t>
              </a:r>
              <a:r>
                <a:rPr sz="500" spc="-25" dirty="0">
                  <a:latin typeface="Arial"/>
                  <a:cs typeface="Arial"/>
                </a:rPr>
                <a:t>on</a:t>
              </a:r>
              <a:r>
                <a:rPr sz="500" spc="10" dirty="0">
                  <a:latin typeface="Arial"/>
                  <a:cs typeface="Arial"/>
                </a:rPr>
                <a:t>i</a:t>
              </a:r>
              <a:r>
                <a:rPr sz="500" spc="-15" dirty="0">
                  <a:latin typeface="Arial"/>
                  <a:cs typeface="Arial"/>
                </a:rPr>
                <a:t>t</a:t>
              </a:r>
              <a:r>
                <a:rPr sz="500" spc="-25" dirty="0">
                  <a:latin typeface="Arial"/>
                  <a:cs typeface="Arial"/>
                </a:rPr>
                <a:t>o</a:t>
              </a:r>
              <a:r>
                <a:rPr sz="500" spc="15" dirty="0">
                  <a:latin typeface="Arial"/>
                  <a:cs typeface="Arial"/>
                </a:rPr>
                <a:t>r</a:t>
              </a:r>
              <a:r>
                <a:rPr sz="500" spc="-25" dirty="0">
                  <a:latin typeface="Arial"/>
                  <a:cs typeface="Arial"/>
                </a:rPr>
                <a:t>en</a:t>
              </a:r>
              <a:r>
                <a:rPr sz="500" spc="-15" dirty="0">
                  <a:latin typeface="Arial"/>
                  <a:cs typeface="Arial"/>
                </a:rPr>
                <a:t>t</a:t>
              </a:r>
              <a:r>
                <a:rPr sz="500" spc="-25" dirty="0">
                  <a:latin typeface="Arial"/>
                  <a:cs typeface="Arial"/>
                </a:rPr>
                <a:t>e</a:t>
              </a:r>
              <a:r>
                <a:rPr sz="500" dirty="0">
                  <a:latin typeface="Arial"/>
                  <a:cs typeface="Arial"/>
                </a:rPr>
                <a:t>r</a:t>
              </a:r>
              <a:r>
                <a:rPr sz="500" spc="5" dirty="0">
                  <a:latin typeface="Arial"/>
                  <a:cs typeface="Arial"/>
                </a:rPr>
                <a:t> </a:t>
              </a:r>
              <a:r>
                <a:rPr sz="500" spc="-55" dirty="0">
                  <a:latin typeface="Arial"/>
                  <a:cs typeface="Arial"/>
                </a:rPr>
                <a:t>v</a:t>
              </a:r>
              <a:r>
                <a:rPr sz="500" spc="-25" dirty="0">
                  <a:latin typeface="Arial"/>
                  <a:cs typeface="Arial"/>
                </a:rPr>
                <a:t>1</a:t>
              </a:r>
              <a:r>
                <a:rPr sz="500" dirty="0">
                  <a:latin typeface="Arial"/>
                  <a:cs typeface="Arial"/>
                </a:rPr>
                <a:t>1</a:t>
              </a:r>
            </a:p>
          </p:txBody>
        </p:sp>
        <p:sp>
          <p:nvSpPr>
            <p:cNvPr id="714" name="object 22"/>
            <p:cNvSpPr/>
            <p:nvPr/>
          </p:nvSpPr>
          <p:spPr>
            <a:xfrm>
              <a:off x="14870644" y="2188600"/>
              <a:ext cx="932180" cy="1063625"/>
            </a:xfrm>
            <a:custGeom>
              <a:avLst/>
              <a:gdLst/>
              <a:ahLst/>
              <a:cxnLst/>
              <a:rect l="l" t="t" r="r" b="b"/>
              <a:pathLst>
                <a:path w="932180" h="1063625">
                  <a:moveTo>
                    <a:pt x="687915" y="0"/>
                  </a:moveTo>
                  <a:lnTo>
                    <a:pt x="733363" y="51701"/>
                  </a:lnTo>
                  <a:lnTo>
                    <a:pt x="778806" y="108512"/>
                  </a:lnTo>
                  <a:lnTo>
                    <a:pt x="822087" y="169435"/>
                  </a:lnTo>
                  <a:lnTo>
                    <a:pt x="861045" y="233475"/>
                  </a:lnTo>
                  <a:lnTo>
                    <a:pt x="893520" y="299635"/>
                  </a:lnTo>
                  <a:lnTo>
                    <a:pt x="917355" y="366919"/>
                  </a:lnTo>
                  <a:lnTo>
                    <a:pt x="930388" y="434331"/>
                  </a:lnTo>
                  <a:lnTo>
                    <a:pt x="932180" y="467773"/>
                  </a:lnTo>
                  <a:lnTo>
                    <a:pt x="930461" y="500874"/>
                  </a:lnTo>
                  <a:lnTo>
                    <a:pt x="915415" y="565552"/>
                  </a:lnTo>
                  <a:lnTo>
                    <a:pt x="883089" y="627368"/>
                  </a:lnTo>
                  <a:lnTo>
                    <a:pt x="852038" y="668725"/>
                  </a:lnTo>
                  <a:lnTo>
                    <a:pt x="818252" y="707542"/>
                  </a:lnTo>
                  <a:lnTo>
                    <a:pt x="781956" y="743899"/>
                  </a:lnTo>
                  <a:lnTo>
                    <a:pt x="743377" y="777877"/>
                  </a:lnTo>
                  <a:lnTo>
                    <a:pt x="702741" y="809556"/>
                  </a:lnTo>
                  <a:lnTo>
                    <a:pt x="660274" y="839016"/>
                  </a:lnTo>
                  <a:lnTo>
                    <a:pt x="616201" y="866338"/>
                  </a:lnTo>
                  <a:lnTo>
                    <a:pt x="570749" y="891602"/>
                  </a:lnTo>
                  <a:lnTo>
                    <a:pt x="524144" y="914888"/>
                  </a:lnTo>
                  <a:lnTo>
                    <a:pt x="476611" y="936278"/>
                  </a:lnTo>
                  <a:lnTo>
                    <a:pt x="428377" y="955850"/>
                  </a:lnTo>
                  <a:lnTo>
                    <a:pt x="379668" y="973686"/>
                  </a:lnTo>
                  <a:lnTo>
                    <a:pt x="330709" y="989866"/>
                  </a:lnTo>
                  <a:lnTo>
                    <a:pt x="281727" y="1004471"/>
                  </a:lnTo>
                  <a:lnTo>
                    <a:pt x="232948" y="1017580"/>
                  </a:lnTo>
                  <a:lnTo>
                    <a:pt x="184597" y="1029275"/>
                  </a:lnTo>
                  <a:lnTo>
                    <a:pt x="136901" y="1039635"/>
                  </a:lnTo>
                  <a:lnTo>
                    <a:pt x="90085" y="1048741"/>
                  </a:lnTo>
                  <a:lnTo>
                    <a:pt x="44376" y="1056673"/>
                  </a:lnTo>
                  <a:lnTo>
                    <a:pt x="0" y="1063512"/>
                  </a:lnTo>
                </a:path>
              </a:pathLst>
            </a:custGeom>
            <a:ln w="8718">
              <a:solidFill>
                <a:srgbClr val="0000FF"/>
              </a:solidFill>
            </a:ln>
          </p:spPr>
          <p:txBody>
            <a:bodyPr wrap="square" lIns="0" tIns="0" rIns="0" bIns="0" rtlCol="0"/>
            <a:lstStyle/>
            <a:p>
              <a:endParaRPr sz="2000"/>
            </a:p>
          </p:txBody>
        </p:sp>
        <p:sp>
          <p:nvSpPr>
            <p:cNvPr id="715" name="object 23"/>
            <p:cNvSpPr/>
            <p:nvPr/>
          </p:nvSpPr>
          <p:spPr>
            <a:xfrm>
              <a:off x="14784037" y="3221878"/>
              <a:ext cx="90805" cy="60960"/>
            </a:xfrm>
            <a:custGeom>
              <a:avLst/>
              <a:gdLst/>
              <a:ahLst/>
              <a:cxnLst/>
              <a:rect l="l" t="t" r="r" b="b"/>
              <a:pathLst>
                <a:path w="90805" h="60960">
                  <a:moveTo>
                    <a:pt x="82622" y="0"/>
                  </a:moveTo>
                  <a:lnTo>
                    <a:pt x="0" y="41271"/>
                  </a:lnTo>
                  <a:lnTo>
                    <a:pt x="90320" y="60547"/>
                  </a:lnTo>
                  <a:lnTo>
                    <a:pt x="82622" y="0"/>
                  </a:lnTo>
                  <a:close/>
                </a:path>
              </a:pathLst>
            </a:custGeom>
            <a:solidFill>
              <a:srgbClr val="0000FF"/>
            </a:solidFill>
          </p:spPr>
          <p:txBody>
            <a:bodyPr wrap="square" lIns="0" tIns="0" rIns="0" bIns="0" rtlCol="0"/>
            <a:lstStyle/>
            <a:p>
              <a:endParaRPr sz="2000"/>
            </a:p>
          </p:txBody>
        </p:sp>
        <p:sp>
          <p:nvSpPr>
            <p:cNvPr id="716" name="object 24"/>
            <p:cNvSpPr/>
            <p:nvPr/>
          </p:nvSpPr>
          <p:spPr>
            <a:xfrm>
              <a:off x="14784037" y="3221878"/>
              <a:ext cx="90805" cy="60960"/>
            </a:xfrm>
            <a:custGeom>
              <a:avLst/>
              <a:gdLst/>
              <a:ahLst/>
              <a:cxnLst/>
              <a:rect l="l" t="t" r="r" b="b"/>
              <a:pathLst>
                <a:path w="90805" h="60960">
                  <a:moveTo>
                    <a:pt x="90320" y="60547"/>
                  </a:moveTo>
                  <a:lnTo>
                    <a:pt x="0" y="41271"/>
                  </a:lnTo>
                  <a:lnTo>
                    <a:pt x="82622" y="0"/>
                  </a:lnTo>
                  <a:lnTo>
                    <a:pt x="90320" y="60547"/>
                  </a:lnTo>
                  <a:close/>
                </a:path>
              </a:pathLst>
            </a:custGeom>
            <a:ln w="8718">
              <a:solidFill>
                <a:srgbClr val="0000FF"/>
              </a:solidFill>
            </a:ln>
          </p:spPr>
          <p:txBody>
            <a:bodyPr wrap="square" lIns="0" tIns="0" rIns="0" bIns="0" rtlCol="0"/>
            <a:lstStyle/>
            <a:p>
              <a:endParaRPr sz="2000"/>
            </a:p>
          </p:txBody>
        </p:sp>
        <p:sp>
          <p:nvSpPr>
            <p:cNvPr id="717" name="object 25"/>
            <p:cNvSpPr/>
            <p:nvPr/>
          </p:nvSpPr>
          <p:spPr>
            <a:xfrm>
              <a:off x="12488779" y="2502114"/>
              <a:ext cx="3199566" cy="387750"/>
            </a:xfrm>
            <a:custGeom>
              <a:avLst/>
              <a:gdLst/>
              <a:ahLst/>
              <a:cxnLst/>
              <a:rect l="l" t="t" r="r" b="b"/>
              <a:pathLst>
                <a:path w="3182619" h="314325">
                  <a:moveTo>
                    <a:pt x="3182132" y="0"/>
                  </a:moveTo>
                  <a:lnTo>
                    <a:pt x="0" y="0"/>
                  </a:lnTo>
                  <a:lnTo>
                    <a:pt x="0" y="313854"/>
                  </a:lnTo>
                  <a:lnTo>
                    <a:pt x="3182132" y="313854"/>
                  </a:lnTo>
                  <a:lnTo>
                    <a:pt x="3182132" y="0"/>
                  </a:lnTo>
                  <a:close/>
                </a:path>
              </a:pathLst>
            </a:custGeom>
            <a:ln w="8718">
              <a:solidFill>
                <a:srgbClr val="31CD31"/>
              </a:solidFill>
            </a:ln>
          </p:spPr>
          <p:txBody>
            <a:bodyPr wrap="square" lIns="0" tIns="0" rIns="0" bIns="0" rtlCol="0"/>
            <a:lstStyle/>
            <a:p>
              <a:endParaRPr sz="2000"/>
            </a:p>
          </p:txBody>
        </p:sp>
        <p:sp>
          <p:nvSpPr>
            <p:cNvPr id="718" name="object 26"/>
            <p:cNvSpPr txBox="1"/>
            <p:nvPr/>
          </p:nvSpPr>
          <p:spPr>
            <a:xfrm>
              <a:off x="12535883" y="2468043"/>
              <a:ext cx="3061970" cy="375881"/>
            </a:xfrm>
            <a:prstGeom prst="rect">
              <a:avLst/>
            </a:prstGeom>
          </p:spPr>
          <p:txBody>
            <a:bodyPr vert="horz" wrap="square" lIns="0" tIns="0" rIns="0" bIns="0" rtlCol="0">
              <a:spAutoFit/>
            </a:bodyPr>
            <a:lstStyle/>
            <a:p>
              <a:pPr marL="12700">
                <a:lnSpc>
                  <a:spcPct val="100000"/>
                </a:lnSpc>
              </a:pPr>
              <a:r>
                <a:rPr sz="500" spc="10" dirty="0">
                  <a:latin typeface="Arial"/>
                  <a:cs typeface="Arial"/>
                </a:rPr>
                <a:t>l</a:t>
              </a:r>
              <a:r>
                <a:rPr sz="500" spc="-15" dirty="0">
                  <a:latin typeface="Arial"/>
                  <a:cs typeface="Arial"/>
                </a:rPr>
                <a:t>:</a:t>
              </a:r>
              <a:r>
                <a:rPr sz="500" spc="-55" dirty="0">
                  <a:latin typeface="Arial"/>
                  <a:cs typeface="Arial"/>
                </a:rPr>
                <a:t>v</a:t>
              </a:r>
              <a:r>
                <a:rPr sz="500" spc="-25" dirty="0">
                  <a:latin typeface="Arial"/>
                  <a:cs typeface="Arial"/>
                </a:rPr>
                <a:t>1</a:t>
              </a:r>
              <a:r>
                <a:rPr sz="500" dirty="0">
                  <a:latin typeface="Arial"/>
                  <a:cs typeface="Arial"/>
                </a:rPr>
                <a:t>1</a:t>
              </a:r>
              <a:r>
                <a:rPr sz="500" spc="-35" dirty="0">
                  <a:latin typeface="Arial"/>
                  <a:cs typeface="Arial"/>
                </a:rPr>
                <a:t> </a:t>
              </a:r>
              <a:r>
                <a:rPr sz="500" dirty="0">
                  <a:latin typeface="Arial"/>
                  <a:cs typeface="Arial"/>
                </a:rPr>
                <a:t>=</a:t>
              </a:r>
              <a:r>
                <a:rPr sz="500" spc="5" dirty="0">
                  <a:latin typeface="Arial"/>
                  <a:cs typeface="Arial"/>
                </a:rPr>
                <a:t> </a:t>
              </a:r>
              <a:r>
                <a:rPr sz="500" spc="25" dirty="0">
                  <a:latin typeface="Arial"/>
                  <a:cs typeface="Arial"/>
                </a:rPr>
                <a:t>g</a:t>
              </a:r>
              <a:r>
                <a:rPr sz="500" spc="-25" dirty="0">
                  <a:latin typeface="Arial"/>
                  <a:cs typeface="Arial"/>
                </a:rPr>
                <a:t>e</a:t>
              </a:r>
              <a:r>
                <a:rPr sz="500" spc="-15" dirty="0">
                  <a:latin typeface="Arial"/>
                  <a:cs typeface="Arial"/>
                </a:rPr>
                <a:t>tf</a:t>
              </a:r>
              <a:r>
                <a:rPr sz="500" spc="10" dirty="0">
                  <a:latin typeface="Arial"/>
                  <a:cs typeface="Arial"/>
                </a:rPr>
                <a:t>i</a:t>
              </a:r>
              <a:r>
                <a:rPr sz="500" spc="-25" dirty="0">
                  <a:latin typeface="Arial"/>
                  <a:cs typeface="Arial"/>
                </a:rPr>
                <a:t>e</a:t>
              </a:r>
              <a:r>
                <a:rPr sz="500" spc="10" dirty="0">
                  <a:latin typeface="Arial"/>
                  <a:cs typeface="Arial"/>
                </a:rPr>
                <a:t>l</a:t>
              </a:r>
              <a:r>
                <a:rPr sz="500" dirty="0">
                  <a:latin typeface="Arial"/>
                  <a:cs typeface="Arial"/>
                </a:rPr>
                <a:t>d</a:t>
              </a:r>
              <a:r>
                <a:rPr sz="500" spc="-35" dirty="0">
                  <a:latin typeface="Arial"/>
                  <a:cs typeface="Arial"/>
                </a:rPr>
                <a:t> </a:t>
              </a:r>
              <a:r>
                <a:rPr sz="500" dirty="0">
                  <a:latin typeface="Arial"/>
                  <a:cs typeface="Arial"/>
                </a:rPr>
                <a:t>&lt;</a:t>
              </a:r>
              <a:r>
                <a:rPr sz="500" spc="5"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0" dirty="0">
                  <a:latin typeface="Arial"/>
                  <a:cs typeface="Arial"/>
                </a:rPr>
                <a:t>e</a:t>
              </a:r>
              <a:r>
                <a:rPr sz="500" dirty="0">
                  <a:latin typeface="Arial"/>
                  <a:cs typeface="Arial"/>
                </a:rPr>
                <a:t>,</a:t>
              </a:r>
              <a:r>
                <a:rPr sz="500" spc="-25" dirty="0">
                  <a:latin typeface="Arial"/>
                  <a:cs typeface="Arial"/>
                </a:rPr>
                <a:t> Lo</a:t>
              </a:r>
              <a:r>
                <a:rPr sz="500" spc="15" dirty="0">
                  <a:latin typeface="Arial"/>
                  <a:cs typeface="Arial"/>
                </a:rPr>
                <a:t>r</a:t>
              </a:r>
              <a:r>
                <a:rPr sz="500" spc="25" dirty="0">
                  <a:latin typeface="Arial"/>
                  <a:cs typeface="Arial"/>
                </a:rPr>
                <a:t>g</a:t>
              </a:r>
              <a:r>
                <a:rPr sz="500" spc="-15" dirty="0">
                  <a:latin typeface="Arial"/>
                  <a:cs typeface="Arial"/>
                </a:rPr>
                <a:t>/</a:t>
              </a:r>
              <a:r>
                <a:rPr sz="500" spc="-25" dirty="0">
                  <a:latin typeface="Arial"/>
                  <a:cs typeface="Arial"/>
                </a:rPr>
                <a:t>apa</a:t>
              </a:r>
              <a:r>
                <a:rPr sz="500" dirty="0">
                  <a:latin typeface="Arial"/>
                  <a:cs typeface="Arial"/>
                </a:rPr>
                <a:t>c</a:t>
              </a:r>
              <a:r>
                <a:rPr sz="500" spc="-25" dirty="0">
                  <a:latin typeface="Arial"/>
                  <a:cs typeface="Arial"/>
                </a:rPr>
                <a:t>he</a:t>
              </a:r>
              <a:r>
                <a:rPr sz="500" spc="-15" dirty="0">
                  <a:latin typeface="Arial"/>
                  <a:cs typeface="Arial"/>
                </a:rPr>
                <a:t>/</a:t>
              </a:r>
              <a:r>
                <a:rPr sz="500" spc="-25" dirty="0">
                  <a:latin typeface="Arial"/>
                  <a:cs typeface="Arial"/>
                </a:rPr>
                <a:t>a</a:t>
              </a:r>
              <a:r>
                <a:rPr sz="500" spc="15" dirty="0">
                  <a:latin typeface="Arial"/>
                  <a:cs typeface="Arial"/>
                </a:rPr>
                <a:t>r</a:t>
              </a:r>
              <a:r>
                <a:rPr sz="500" spc="10" dirty="0">
                  <a:latin typeface="Arial"/>
                  <a:cs typeface="Arial"/>
                </a:rPr>
                <a:t>i</a:t>
              </a:r>
              <a:r>
                <a:rPr sz="500" spc="-25" dirty="0">
                  <a:latin typeface="Arial"/>
                  <a:cs typeface="Arial"/>
                </a:rPr>
                <a:t>e</a:t>
              </a:r>
              <a:r>
                <a:rPr sz="500" dirty="0">
                  <a:latin typeface="Arial"/>
                  <a:cs typeface="Arial"/>
                </a:rPr>
                <a:t>s</a:t>
              </a:r>
              <a:r>
                <a:rPr sz="500" spc="-15" dirty="0">
                  <a:latin typeface="Arial"/>
                  <a:cs typeface="Arial"/>
                </a:rPr>
                <a:t>/</a:t>
              </a:r>
              <a:r>
                <a:rPr sz="500" spc="-25" dirty="0">
                  <a:latin typeface="Arial"/>
                  <a:cs typeface="Arial"/>
                </a:rPr>
                <a:t>b</a:t>
              </a:r>
              <a:r>
                <a:rPr sz="500" spc="10" dirty="0">
                  <a:latin typeface="Arial"/>
                  <a:cs typeface="Arial"/>
                </a:rPr>
                <a:t>l</a:t>
              </a:r>
              <a:r>
                <a:rPr sz="500" spc="-25" dirty="0">
                  <a:latin typeface="Arial"/>
                  <a:cs typeface="Arial"/>
                </a:rPr>
                <a:t>uep</a:t>
              </a:r>
              <a:r>
                <a:rPr sz="500" spc="15" dirty="0">
                  <a:latin typeface="Arial"/>
                  <a:cs typeface="Arial"/>
                </a:rPr>
                <a:t>r</a:t>
              </a:r>
              <a:r>
                <a:rPr sz="500" spc="10" dirty="0">
                  <a:latin typeface="Arial"/>
                  <a:cs typeface="Arial"/>
                </a:rPr>
                <a:t>i</a:t>
              </a:r>
              <a:r>
                <a:rPr sz="500" spc="-25" dirty="0">
                  <a:latin typeface="Arial"/>
                  <a:cs typeface="Arial"/>
                </a:rPr>
                <a:t>n</a:t>
              </a:r>
              <a:r>
                <a:rPr sz="500" spc="-15" dirty="0">
                  <a:latin typeface="Arial"/>
                  <a:cs typeface="Arial"/>
                </a:rPr>
                <a:t>t/</a:t>
              </a:r>
              <a:r>
                <a:rPr sz="500" dirty="0">
                  <a:latin typeface="Arial"/>
                  <a:cs typeface="Arial"/>
                </a:rPr>
                <a:t>c</a:t>
              </a:r>
              <a:r>
                <a:rPr sz="500" spc="-25" dirty="0">
                  <a:latin typeface="Arial"/>
                  <a:cs typeface="Arial"/>
                </a:rPr>
                <a:t>on</a:t>
              </a:r>
              <a:r>
                <a:rPr sz="500" spc="-15" dirty="0">
                  <a:latin typeface="Arial"/>
                  <a:cs typeface="Arial"/>
                </a:rPr>
                <a:t>t</a:t>
              </a:r>
              <a:r>
                <a:rPr sz="500" spc="-25" dirty="0">
                  <a:latin typeface="Arial"/>
                  <a:cs typeface="Arial"/>
                </a:rPr>
                <a:t>a</a:t>
              </a:r>
              <a:r>
                <a:rPr sz="500" spc="10" dirty="0">
                  <a:latin typeface="Arial"/>
                  <a:cs typeface="Arial"/>
                </a:rPr>
                <a:t>i</a:t>
              </a:r>
              <a:r>
                <a:rPr sz="500" spc="-25" dirty="0">
                  <a:latin typeface="Arial"/>
                  <a:cs typeface="Arial"/>
                </a:rPr>
                <a:t>ne</a:t>
              </a:r>
              <a:r>
                <a:rPr sz="500" spc="15" dirty="0">
                  <a:latin typeface="Arial"/>
                  <a:cs typeface="Arial"/>
                </a:rPr>
                <a:t>r</a:t>
              </a:r>
              <a:r>
                <a:rPr sz="500" spc="-15" dirty="0">
                  <a:latin typeface="Arial"/>
                  <a:cs typeface="Arial"/>
                </a:rPr>
                <a:t>/A</a:t>
              </a:r>
              <a:r>
                <a:rPr sz="500" spc="-25" dirty="0">
                  <a:latin typeface="Arial"/>
                  <a:cs typeface="Arial"/>
                </a:rPr>
                <a:t>b</a:t>
              </a:r>
              <a:r>
                <a:rPr sz="500" dirty="0">
                  <a:latin typeface="Arial"/>
                  <a:cs typeface="Arial"/>
                </a:rPr>
                <a:t>s</a:t>
              </a:r>
              <a:r>
                <a:rPr sz="500" spc="-15"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15" dirty="0">
                  <a:latin typeface="Arial"/>
                  <a:cs typeface="Arial"/>
                </a:rPr>
                <a:t>tS</a:t>
              </a:r>
              <a:r>
                <a:rPr sz="500" spc="-25" dirty="0">
                  <a:latin typeface="Arial"/>
                  <a:cs typeface="Arial"/>
                </a:rPr>
                <a:t>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dirty="0">
                  <a:latin typeface="Arial"/>
                  <a:cs typeface="Arial"/>
                </a:rPr>
                <a:t>c</a:t>
              </a:r>
              <a:r>
                <a:rPr sz="500" spc="10" dirty="0">
                  <a:latin typeface="Arial"/>
                  <a:cs typeface="Arial"/>
                </a:rPr>
                <a:t>i</a:t>
              </a:r>
              <a:r>
                <a:rPr sz="500" spc="-25" dirty="0">
                  <a:latin typeface="Arial"/>
                  <a:cs typeface="Arial"/>
                </a:rPr>
                <a:t>pe</a:t>
              </a:r>
              <a:r>
                <a:rPr sz="500" dirty="0">
                  <a:latin typeface="Arial"/>
                  <a:cs typeface="Arial"/>
                </a:rPr>
                <a:t>,</a:t>
              </a:r>
              <a:r>
                <a:rPr sz="500" spc="-20" dirty="0">
                  <a:latin typeface="Arial"/>
                  <a:cs typeface="Arial"/>
                </a:rPr>
                <a:t> </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dirty="0">
                  <a:latin typeface="Arial"/>
                  <a:cs typeface="Arial"/>
                </a:rPr>
                <a:t>s,</a:t>
              </a:r>
              <a:r>
                <a:rPr sz="500" spc="-25" dirty="0">
                  <a:latin typeface="Arial"/>
                  <a:cs typeface="Arial"/>
                </a:rPr>
                <a:t> </a:t>
              </a:r>
              <a:r>
                <a:rPr sz="500" spc="15" dirty="0">
                  <a:latin typeface="Arial"/>
                  <a:cs typeface="Arial"/>
                </a:rPr>
                <a:t>&lt;</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spc="-15" dirty="0">
                  <a:latin typeface="Arial"/>
                  <a:cs typeface="Arial"/>
                </a:rPr>
                <a:t>,</a:t>
              </a:r>
              <a:r>
                <a:rPr sz="500" spc="-25" dirty="0">
                  <a:latin typeface="Arial"/>
                  <a:cs typeface="Arial"/>
                </a:rPr>
                <a:t>L</a:t>
              </a:r>
              <a:r>
                <a:rPr sz="500" spc="10" dirty="0">
                  <a:latin typeface="Arial"/>
                  <a:cs typeface="Arial"/>
                </a:rPr>
                <a:t>j</a:t>
              </a:r>
              <a:r>
                <a:rPr sz="500" spc="-20"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25" dirty="0">
                  <a:latin typeface="Arial"/>
                  <a:cs typeface="Arial"/>
                </a:rPr>
                <a:t>u</a:t>
              </a:r>
              <a:r>
                <a:rPr sz="500" spc="-15" dirty="0">
                  <a:latin typeface="Arial"/>
                  <a:cs typeface="Arial"/>
                </a:rPr>
                <a:t>t</a:t>
              </a:r>
              <a:r>
                <a:rPr sz="500" spc="10" dirty="0">
                  <a:latin typeface="Arial"/>
                  <a:cs typeface="Arial"/>
                </a:rPr>
                <a:t>il</a:t>
              </a:r>
              <a:r>
                <a:rPr sz="500" spc="-15" dirty="0">
                  <a:latin typeface="Arial"/>
                  <a:cs typeface="Arial"/>
                </a:rPr>
                <a:t>/</a:t>
              </a:r>
              <a:r>
                <a:rPr sz="500" spc="-25" dirty="0">
                  <a:latin typeface="Arial"/>
                  <a:cs typeface="Arial"/>
                </a:rPr>
                <a:t>L</a:t>
              </a:r>
              <a:r>
                <a:rPr sz="500" spc="10" dirty="0">
                  <a:latin typeface="Arial"/>
                  <a:cs typeface="Arial"/>
                </a:rPr>
                <a:t>i</a:t>
              </a:r>
              <a:r>
                <a:rPr sz="500" dirty="0">
                  <a:latin typeface="Arial"/>
                  <a:cs typeface="Arial"/>
                </a:rPr>
                <a:t>s</a:t>
              </a:r>
              <a:r>
                <a:rPr sz="500" spc="-15" dirty="0">
                  <a:latin typeface="Arial"/>
                  <a:cs typeface="Arial"/>
                </a:rPr>
                <a:t>t</a:t>
              </a:r>
              <a:r>
                <a:rPr sz="500" dirty="0">
                  <a:latin typeface="Arial"/>
                  <a:cs typeface="Arial"/>
                </a:rPr>
                <a:t>&gt;</a:t>
              </a:r>
              <a:r>
                <a:rPr sz="500" spc="5" dirty="0">
                  <a:latin typeface="Arial"/>
                  <a:cs typeface="Arial"/>
                </a:rPr>
                <a:t> </a:t>
              </a:r>
              <a:r>
                <a:rPr sz="500" dirty="0">
                  <a:latin typeface="Arial"/>
                  <a:cs typeface="Arial"/>
                </a:rPr>
                <a:t>&gt;</a:t>
              </a:r>
              <a:r>
                <a:rPr sz="500" spc="5" dirty="0">
                  <a:latin typeface="Arial"/>
                  <a:cs typeface="Arial"/>
                </a:rPr>
                <a:t> </a:t>
              </a:r>
              <a:r>
                <a:rPr sz="500" spc="-55" dirty="0">
                  <a:latin typeface="Arial"/>
                  <a:cs typeface="Arial"/>
                </a:rPr>
                <a:t>v</a:t>
              </a:r>
              <a:r>
                <a:rPr sz="500" dirty="0">
                  <a:latin typeface="Arial"/>
                  <a:cs typeface="Arial"/>
                </a:rPr>
                <a:t>1</a:t>
              </a:r>
            </a:p>
          </p:txBody>
        </p:sp>
        <p:sp>
          <p:nvSpPr>
            <p:cNvPr id="719" name="object 27"/>
            <p:cNvSpPr/>
            <p:nvPr/>
          </p:nvSpPr>
          <p:spPr>
            <a:xfrm>
              <a:off x="14482756" y="2310528"/>
              <a:ext cx="589645" cy="154408"/>
            </a:xfrm>
            <a:custGeom>
              <a:avLst/>
              <a:gdLst/>
              <a:ahLst/>
              <a:cxnLst/>
              <a:rect l="l" t="t" r="r" b="b"/>
              <a:pathLst>
                <a:path w="598169" h="275589">
                  <a:moveTo>
                    <a:pt x="598075" y="0"/>
                  </a:moveTo>
                  <a:lnTo>
                    <a:pt x="570689" y="12611"/>
                  </a:lnTo>
                  <a:lnTo>
                    <a:pt x="542678" y="25512"/>
                  </a:lnTo>
                  <a:lnTo>
                    <a:pt x="514101" y="38672"/>
                  </a:lnTo>
                  <a:lnTo>
                    <a:pt x="485019" y="52065"/>
                  </a:lnTo>
                  <a:lnTo>
                    <a:pt x="425579" y="79439"/>
                  </a:lnTo>
                  <a:lnTo>
                    <a:pt x="364838" y="107412"/>
                  </a:lnTo>
                  <a:lnTo>
                    <a:pt x="303277" y="135761"/>
                  </a:lnTo>
                  <a:lnTo>
                    <a:pt x="241378" y="164266"/>
                  </a:lnTo>
                  <a:lnTo>
                    <a:pt x="179619" y="192704"/>
                  </a:lnTo>
                  <a:lnTo>
                    <a:pt x="118483" y="220855"/>
                  </a:lnTo>
                  <a:lnTo>
                    <a:pt x="58450" y="248496"/>
                  </a:lnTo>
                  <a:lnTo>
                    <a:pt x="28997" y="262057"/>
                  </a:lnTo>
                  <a:lnTo>
                    <a:pt x="0" y="275406"/>
                  </a:lnTo>
                </a:path>
              </a:pathLst>
            </a:custGeom>
            <a:ln w="8718">
              <a:solidFill>
                <a:srgbClr val="0000FF"/>
              </a:solidFill>
            </a:ln>
          </p:spPr>
          <p:txBody>
            <a:bodyPr wrap="square" lIns="0" tIns="0" rIns="0" bIns="0" rtlCol="0"/>
            <a:lstStyle/>
            <a:p>
              <a:endParaRPr sz="2000"/>
            </a:p>
          </p:txBody>
        </p:sp>
        <p:sp>
          <p:nvSpPr>
            <p:cNvPr id="720" name="object 28"/>
            <p:cNvSpPr/>
            <p:nvPr/>
          </p:nvSpPr>
          <p:spPr>
            <a:xfrm>
              <a:off x="14402965" y="2437338"/>
              <a:ext cx="92075" cy="64769"/>
            </a:xfrm>
            <a:custGeom>
              <a:avLst/>
              <a:gdLst/>
              <a:ahLst/>
              <a:cxnLst/>
              <a:rect l="l" t="t" r="r" b="b"/>
              <a:pathLst>
                <a:path w="92075" h="64769">
                  <a:moveTo>
                    <a:pt x="66441" y="0"/>
                  </a:moveTo>
                  <a:lnTo>
                    <a:pt x="0" y="64200"/>
                  </a:lnTo>
                  <a:lnTo>
                    <a:pt x="91941" y="55412"/>
                  </a:lnTo>
                  <a:lnTo>
                    <a:pt x="66441" y="0"/>
                  </a:lnTo>
                  <a:close/>
                </a:path>
              </a:pathLst>
            </a:custGeom>
            <a:solidFill>
              <a:srgbClr val="0000FF"/>
            </a:solidFill>
          </p:spPr>
          <p:txBody>
            <a:bodyPr wrap="square" lIns="0" tIns="0" rIns="0" bIns="0" rtlCol="0"/>
            <a:lstStyle/>
            <a:p>
              <a:endParaRPr sz="2000"/>
            </a:p>
          </p:txBody>
        </p:sp>
        <p:sp>
          <p:nvSpPr>
            <p:cNvPr id="721" name="object 29"/>
            <p:cNvSpPr/>
            <p:nvPr/>
          </p:nvSpPr>
          <p:spPr>
            <a:xfrm>
              <a:off x="14402965" y="2437338"/>
              <a:ext cx="92075" cy="64769"/>
            </a:xfrm>
            <a:custGeom>
              <a:avLst/>
              <a:gdLst/>
              <a:ahLst/>
              <a:cxnLst/>
              <a:rect l="l" t="t" r="r" b="b"/>
              <a:pathLst>
                <a:path w="92075" h="64769">
                  <a:moveTo>
                    <a:pt x="91941" y="55412"/>
                  </a:moveTo>
                  <a:lnTo>
                    <a:pt x="0" y="64200"/>
                  </a:lnTo>
                  <a:lnTo>
                    <a:pt x="66441" y="0"/>
                  </a:lnTo>
                  <a:lnTo>
                    <a:pt x="91941" y="55412"/>
                  </a:lnTo>
                  <a:close/>
                </a:path>
              </a:pathLst>
            </a:custGeom>
            <a:ln w="8718">
              <a:solidFill>
                <a:srgbClr val="0000FF"/>
              </a:solidFill>
            </a:ln>
          </p:spPr>
          <p:txBody>
            <a:bodyPr wrap="square" lIns="0" tIns="0" rIns="0" bIns="0" rtlCol="0"/>
            <a:lstStyle/>
            <a:p>
              <a:endParaRPr sz="2000"/>
            </a:p>
          </p:txBody>
        </p:sp>
        <p:sp>
          <p:nvSpPr>
            <p:cNvPr id="722" name="object 30"/>
            <p:cNvSpPr/>
            <p:nvPr/>
          </p:nvSpPr>
          <p:spPr>
            <a:xfrm>
              <a:off x="14349721" y="5012947"/>
              <a:ext cx="628195" cy="314324"/>
            </a:xfrm>
            <a:custGeom>
              <a:avLst/>
              <a:gdLst/>
              <a:ahLst/>
              <a:cxnLst/>
              <a:rect l="l" t="t" r="r" b="b"/>
              <a:pathLst>
                <a:path w="488315" h="314325">
                  <a:moveTo>
                    <a:pt x="488217" y="0"/>
                  </a:moveTo>
                  <a:lnTo>
                    <a:pt x="0" y="0"/>
                  </a:lnTo>
                  <a:lnTo>
                    <a:pt x="0" y="313854"/>
                  </a:lnTo>
                  <a:lnTo>
                    <a:pt x="488217" y="313854"/>
                  </a:lnTo>
                  <a:lnTo>
                    <a:pt x="488217" y="0"/>
                  </a:lnTo>
                  <a:close/>
                </a:path>
              </a:pathLst>
            </a:custGeom>
            <a:ln w="8718">
              <a:solidFill>
                <a:srgbClr val="31CD31"/>
              </a:solidFill>
            </a:ln>
          </p:spPr>
          <p:txBody>
            <a:bodyPr wrap="square" lIns="0" tIns="0" rIns="0" bIns="0" rtlCol="0"/>
            <a:lstStyle/>
            <a:p>
              <a:endParaRPr sz="2000"/>
            </a:p>
          </p:txBody>
        </p:sp>
        <p:sp>
          <p:nvSpPr>
            <p:cNvPr id="723" name="object 31"/>
            <p:cNvSpPr txBox="1"/>
            <p:nvPr/>
          </p:nvSpPr>
          <p:spPr>
            <a:xfrm>
              <a:off x="14433924" y="5018599"/>
              <a:ext cx="510941" cy="285085"/>
            </a:xfrm>
            <a:prstGeom prst="rect">
              <a:avLst/>
            </a:prstGeom>
          </p:spPr>
          <p:txBody>
            <a:bodyPr vert="horz" wrap="square" lIns="0" tIns="0" rIns="0" bIns="0" rtlCol="0">
              <a:spAutoFit/>
            </a:bodyPr>
            <a:lstStyle/>
            <a:p>
              <a:pPr marL="12700">
                <a:lnSpc>
                  <a:spcPct val="100000"/>
                </a:lnSpc>
              </a:pPr>
              <a:r>
                <a:rPr sz="500" spc="10" dirty="0">
                  <a:latin typeface="Arial"/>
                  <a:cs typeface="Arial"/>
                </a:rPr>
                <a:t>l</a:t>
              </a:r>
              <a:r>
                <a:rPr sz="500" spc="-15" dirty="0">
                  <a:latin typeface="Arial"/>
                  <a:cs typeface="Arial"/>
                </a:rPr>
                <a:t>:</a:t>
              </a:r>
              <a:r>
                <a:rPr sz="500" spc="-30" dirty="0">
                  <a:latin typeface="Arial"/>
                  <a:cs typeface="Arial"/>
                </a:rPr>
                <a:t>m</a:t>
              </a:r>
              <a:r>
                <a:rPr sz="500" spc="-25" dirty="0">
                  <a:latin typeface="Arial"/>
                  <a:cs typeface="Arial"/>
                </a:rPr>
                <a:t>on</a:t>
              </a:r>
              <a:r>
                <a:rPr sz="500" spc="10" dirty="0">
                  <a:latin typeface="Arial"/>
                  <a:cs typeface="Arial"/>
                </a:rPr>
                <a:t>i</a:t>
              </a:r>
              <a:r>
                <a:rPr sz="500" spc="-15" dirty="0">
                  <a:latin typeface="Arial"/>
                  <a:cs typeface="Arial"/>
                </a:rPr>
                <a:t>t</a:t>
              </a:r>
              <a:r>
                <a:rPr sz="500" spc="-25" dirty="0">
                  <a:latin typeface="Arial"/>
                  <a:cs typeface="Arial"/>
                </a:rPr>
                <a:t>o</a:t>
              </a:r>
              <a:r>
                <a:rPr sz="500" spc="15" dirty="0">
                  <a:latin typeface="Arial"/>
                  <a:cs typeface="Arial"/>
                </a:rPr>
                <a:t>r</a:t>
              </a:r>
              <a:r>
                <a:rPr sz="500" spc="-25" dirty="0">
                  <a:latin typeface="Arial"/>
                  <a:cs typeface="Arial"/>
                </a:rPr>
                <a:t>e</a:t>
              </a:r>
              <a:r>
                <a:rPr sz="500" spc="-55" dirty="0">
                  <a:latin typeface="Arial"/>
                  <a:cs typeface="Arial"/>
                </a:rPr>
                <a:t>x</a:t>
              </a:r>
              <a:r>
                <a:rPr sz="500" spc="10" dirty="0">
                  <a:latin typeface="Arial"/>
                  <a:cs typeface="Arial"/>
                </a:rPr>
                <a:t>i</a:t>
              </a:r>
              <a:r>
                <a:rPr sz="500" dirty="0">
                  <a:latin typeface="Arial"/>
                  <a:cs typeface="Arial"/>
                </a:rPr>
                <a:t>t</a:t>
              </a:r>
              <a:r>
                <a:rPr sz="500" spc="-20" dirty="0">
                  <a:latin typeface="Arial"/>
                  <a:cs typeface="Arial"/>
                </a:rPr>
                <a:t> </a:t>
              </a:r>
              <a:r>
                <a:rPr sz="500" spc="-55" dirty="0">
                  <a:latin typeface="Arial"/>
                  <a:cs typeface="Arial"/>
                </a:rPr>
                <a:t>v</a:t>
              </a:r>
              <a:r>
                <a:rPr sz="500" spc="-25" dirty="0">
                  <a:latin typeface="Arial"/>
                  <a:cs typeface="Arial"/>
                </a:rPr>
                <a:t>1</a:t>
              </a:r>
              <a:r>
                <a:rPr sz="500" dirty="0">
                  <a:latin typeface="Arial"/>
                  <a:cs typeface="Arial"/>
                </a:rPr>
                <a:t>1</a:t>
              </a:r>
            </a:p>
          </p:txBody>
        </p:sp>
        <p:sp>
          <p:nvSpPr>
            <p:cNvPr id="724" name="object 32"/>
            <p:cNvSpPr/>
            <p:nvPr/>
          </p:nvSpPr>
          <p:spPr>
            <a:xfrm>
              <a:off x="14977921" y="5297918"/>
              <a:ext cx="1296035" cy="327025"/>
            </a:xfrm>
            <a:custGeom>
              <a:avLst/>
              <a:gdLst/>
              <a:ahLst/>
              <a:cxnLst/>
              <a:rect l="l" t="t" r="r" b="b"/>
              <a:pathLst>
                <a:path w="1296034" h="327025">
                  <a:moveTo>
                    <a:pt x="0" y="0"/>
                  </a:moveTo>
                  <a:lnTo>
                    <a:pt x="35864" y="14005"/>
                  </a:lnTo>
                  <a:lnTo>
                    <a:pt x="131347" y="45743"/>
                  </a:lnTo>
                  <a:lnTo>
                    <a:pt x="191685" y="64382"/>
                  </a:lnTo>
                  <a:lnTo>
                    <a:pt x="252516" y="82571"/>
                  </a:lnTo>
                  <a:lnTo>
                    <a:pt x="313773" y="100313"/>
                  </a:lnTo>
                  <a:lnTo>
                    <a:pt x="375386" y="117611"/>
                  </a:lnTo>
                  <a:lnTo>
                    <a:pt x="437288" y="134469"/>
                  </a:lnTo>
                  <a:lnTo>
                    <a:pt x="499410" y="150892"/>
                  </a:lnTo>
                  <a:lnTo>
                    <a:pt x="561684" y="166883"/>
                  </a:lnTo>
                  <a:lnTo>
                    <a:pt x="624042" y="182445"/>
                  </a:lnTo>
                  <a:lnTo>
                    <a:pt x="686414" y="197583"/>
                  </a:lnTo>
                  <a:lnTo>
                    <a:pt x="748734" y="212301"/>
                  </a:lnTo>
                  <a:lnTo>
                    <a:pt x="810932" y="226602"/>
                  </a:lnTo>
                  <a:lnTo>
                    <a:pt x="872940" y="240489"/>
                  </a:lnTo>
                  <a:lnTo>
                    <a:pt x="934689" y="253968"/>
                  </a:lnTo>
                  <a:lnTo>
                    <a:pt x="996113" y="267041"/>
                  </a:lnTo>
                  <a:lnTo>
                    <a:pt x="1057141" y="279713"/>
                  </a:lnTo>
                  <a:lnTo>
                    <a:pt x="1117706" y="291987"/>
                  </a:lnTo>
                  <a:lnTo>
                    <a:pt x="1177739" y="303867"/>
                  </a:lnTo>
                  <a:lnTo>
                    <a:pt x="1237173" y="315357"/>
                  </a:lnTo>
                  <a:lnTo>
                    <a:pt x="1295938" y="326460"/>
                  </a:lnTo>
                </a:path>
              </a:pathLst>
            </a:custGeom>
            <a:ln w="8718">
              <a:solidFill>
                <a:srgbClr val="0000FF"/>
              </a:solidFill>
            </a:ln>
          </p:spPr>
          <p:txBody>
            <a:bodyPr wrap="square" lIns="0" tIns="0" rIns="0" bIns="0" rtlCol="0"/>
            <a:lstStyle/>
            <a:p>
              <a:endParaRPr sz="2000"/>
            </a:p>
          </p:txBody>
        </p:sp>
        <p:sp>
          <p:nvSpPr>
            <p:cNvPr id="725" name="object 33"/>
            <p:cNvSpPr/>
            <p:nvPr/>
          </p:nvSpPr>
          <p:spPr>
            <a:xfrm>
              <a:off x="16270084" y="5594684"/>
              <a:ext cx="91440" cy="60325"/>
            </a:xfrm>
            <a:custGeom>
              <a:avLst/>
              <a:gdLst/>
              <a:ahLst/>
              <a:cxnLst/>
              <a:rect l="l" t="t" r="r" b="b"/>
              <a:pathLst>
                <a:path w="91440" h="60325">
                  <a:moveTo>
                    <a:pt x="10993" y="0"/>
                  </a:moveTo>
                  <a:lnTo>
                    <a:pt x="0" y="59998"/>
                  </a:lnTo>
                  <a:lnTo>
                    <a:pt x="91226" y="45770"/>
                  </a:lnTo>
                  <a:lnTo>
                    <a:pt x="10993" y="0"/>
                  </a:lnTo>
                  <a:close/>
                </a:path>
              </a:pathLst>
            </a:custGeom>
            <a:solidFill>
              <a:srgbClr val="0000FF"/>
            </a:solidFill>
          </p:spPr>
          <p:txBody>
            <a:bodyPr wrap="square" lIns="0" tIns="0" rIns="0" bIns="0" rtlCol="0"/>
            <a:lstStyle/>
            <a:p>
              <a:endParaRPr sz="2000"/>
            </a:p>
          </p:txBody>
        </p:sp>
        <p:sp>
          <p:nvSpPr>
            <p:cNvPr id="726" name="object 34"/>
            <p:cNvSpPr/>
            <p:nvPr/>
          </p:nvSpPr>
          <p:spPr>
            <a:xfrm>
              <a:off x="16270084" y="5594684"/>
              <a:ext cx="91440" cy="60325"/>
            </a:xfrm>
            <a:custGeom>
              <a:avLst/>
              <a:gdLst/>
              <a:ahLst/>
              <a:cxnLst/>
              <a:rect l="l" t="t" r="r" b="b"/>
              <a:pathLst>
                <a:path w="91440" h="60325">
                  <a:moveTo>
                    <a:pt x="10993" y="0"/>
                  </a:moveTo>
                  <a:lnTo>
                    <a:pt x="91226" y="45770"/>
                  </a:lnTo>
                  <a:lnTo>
                    <a:pt x="0" y="59998"/>
                  </a:lnTo>
                  <a:lnTo>
                    <a:pt x="10993" y="0"/>
                  </a:lnTo>
                  <a:close/>
                </a:path>
              </a:pathLst>
            </a:custGeom>
            <a:ln w="8718">
              <a:solidFill>
                <a:srgbClr val="0000FF"/>
              </a:solidFill>
            </a:ln>
          </p:spPr>
          <p:txBody>
            <a:bodyPr wrap="square" lIns="0" tIns="0" rIns="0" bIns="0" rtlCol="0"/>
            <a:lstStyle/>
            <a:p>
              <a:endParaRPr sz="2000"/>
            </a:p>
          </p:txBody>
        </p:sp>
        <p:sp>
          <p:nvSpPr>
            <p:cNvPr id="727" name="object 35"/>
            <p:cNvSpPr txBox="1"/>
            <p:nvPr/>
          </p:nvSpPr>
          <p:spPr>
            <a:xfrm>
              <a:off x="14003731" y="5640654"/>
              <a:ext cx="965757" cy="142246"/>
            </a:xfrm>
            <a:prstGeom prst="rect">
              <a:avLst/>
            </a:prstGeom>
            <a:ln w="8718">
              <a:solidFill>
                <a:srgbClr val="31CD31"/>
              </a:solidFill>
            </a:ln>
          </p:spPr>
          <p:txBody>
            <a:bodyPr vert="horz" wrap="square" lIns="0" tIns="0" rIns="0" bIns="0" rtlCol="0">
              <a:spAutoFit/>
            </a:bodyPr>
            <a:lstStyle/>
            <a:p>
              <a:pPr marL="113030">
                <a:lnSpc>
                  <a:spcPct val="100000"/>
                </a:lnSpc>
              </a:pPr>
              <a:r>
                <a:rPr sz="500" spc="10" dirty="0">
                  <a:latin typeface="Arial"/>
                  <a:cs typeface="Arial"/>
                </a:rPr>
                <a:t>l</a:t>
              </a:r>
              <a:r>
                <a:rPr sz="500" spc="-15" dirty="0">
                  <a:latin typeface="Arial"/>
                  <a:cs typeface="Arial"/>
                </a:rPr>
                <a:t>:t</a:t>
              </a:r>
              <a:r>
                <a:rPr sz="500" spc="-25" dirty="0">
                  <a:latin typeface="Arial"/>
                  <a:cs typeface="Arial"/>
                </a:rPr>
                <a:t>h</a:t>
              </a:r>
              <a:r>
                <a:rPr sz="500" spc="15" dirty="0">
                  <a:latin typeface="Arial"/>
                  <a:cs typeface="Arial"/>
                </a:rPr>
                <a:t>r</a:t>
              </a:r>
              <a:r>
                <a:rPr sz="500" spc="-25" dirty="0">
                  <a:latin typeface="Arial"/>
                  <a:cs typeface="Arial"/>
                </a:rPr>
                <a:t>o</a:t>
              </a:r>
              <a:r>
                <a:rPr sz="500" spc="5" dirty="0">
                  <a:latin typeface="Arial"/>
                  <a:cs typeface="Arial"/>
                </a:rPr>
                <a:t>w</a:t>
              </a:r>
              <a:r>
                <a:rPr sz="500" spc="-50" dirty="0">
                  <a:latin typeface="Arial"/>
                  <a:cs typeface="Arial"/>
                </a:rPr>
                <a:t> </a:t>
              </a:r>
              <a:r>
                <a:rPr sz="500" spc="-55" dirty="0">
                  <a:latin typeface="Arial"/>
                  <a:cs typeface="Arial"/>
                </a:rPr>
                <a:t>v</a:t>
              </a:r>
              <a:r>
                <a:rPr sz="500" spc="-25" dirty="0">
                  <a:latin typeface="Arial"/>
                  <a:cs typeface="Arial"/>
                </a:rPr>
                <a:t>1</a:t>
              </a:r>
              <a:r>
                <a:rPr sz="500" dirty="0">
                  <a:latin typeface="Arial"/>
                  <a:cs typeface="Arial"/>
                </a:rPr>
                <a:t>2</a:t>
              </a:r>
            </a:p>
          </p:txBody>
        </p:sp>
        <p:sp>
          <p:nvSpPr>
            <p:cNvPr id="728" name="object 36"/>
            <p:cNvSpPr/>
            <p:nvPr/>
          </p:nvSpPr>
          <p:spPr>
            <a:xfrm>
              <a:off x="14733706" y="5329460"/>
              <a:ext cx="0" cy="215900"/>
            </a:xfrm>
            <a:custGeom>
              <a:avLst/>
              <a:gdLst/>
              <a:ahLst/>
              <a:cxnLst/>
              <a:rect l="l" t="t" r="r" b="b"/>
              <a:pathLst>
                <a:path h="215900">
                  <a:moveTo>
                    <a:pt x="0" y="0"/>
                  </a:moveTo>
                  <a:lnTo>
                    <a:pt x="0" y="11613"/>
                  </a:lnTo>
                  <a:lnTo>
                    <a:pt x="0" y="23469"/>
                  </a:lnTo>
                  <a:lnTo>
                    <a:pt x="0" y="35547"/>
                  </a:lnTo>
                  <a:lnTo>
                    <a:pt x="0" y="47825"/>
                  </a:lnTo>
                  <a:lnTo>
                    <a:pt x="0" y="60282"/>
                  </a:lnTo>
                  <a:lnTo>
                    <a:pt x="0" y="72896"/>
                  </a:lnTo>
                  <a:lnTo>
                    <a:pt x="0" y="85645"/>
                  </a:lnTo>
                  <a:lnTo>
                    <a:pt x="0" y="98508"/>
                  </a:lnTo>
                  <a:lnTo>
                    <a:pt x="0" y="111462"/>
                  </a:lnTo>
                  <a:lnTo>
                    <a:pt x="0" y="124488"/>
                  </a:lnTo>
                  <a:lnTo>
                    <a:pt x="0" y="137562"/>
                  </a:lnTo>
                  <a:lnTo>
                    <a:pt x="0" y="150663"/>
                  </a:lnTo>
                  <a:lnTo>
                    <a:pt x="0" y="163770"/>
                  </a:lnTo>
                  <a:lnTo>
                    <a:pt x="0" y="176861"/>
                  </a:lnTo>
                  <a:lnTo>
                    <a:pt x="0" y="189915"/>
                  </a:lnTo>
                  <a:lnTo>
                    <a:pt x="0" y="202909"/>
                  </a:lnTo>
                  <a:lnTo>
                    <a:pt x="0" y="215823"/>
                  </a:lnTo>
                </a:path>
              </a:pathLst>
            </a:custGeom>
            <a:ln w="8718">
              <a:solidFill>
                <a:srgbClr val="0000FF"/>
              </a:solidFill>
            </a:ln>
          </p:spPr>
          <p:txBody>
            <a:bodyPr wrap="square" lIns="0" tIns="0" rIns="0" bIns="0" rtlCol="0"/>
            <a:lstStyle/>
            <a:p>
              <a:endParaRPr sz="2000"/>
            </a:p>
          </p:txBody>
        </p:sp>
        <p:sp>
          <p:nvSpPr>
            <p:cNvPr id="729" name="object 37"/>
            <p:cNvSpPr/>
            <p:nvPr/>
          </p:nvSpPr>
          <p:spPr>
            <a:xfrm>
              <a:off x="14703194" y="5552558"/>
              <a:ext cx="61594" cy="87630"/>
            </a:xfrm>
            <a:custGeom>
              <a:avLst/>
              <a:gdLst/>
              <a:ahLst/>
              <a:cxnLst/>
              <a:rect l="l" t="t" r="r" b="b"/>
              <a:pathLst>
                <a:path w="61594" h="87629">
                  <a:moveTo>
                    <a:pt x="61027" y="0"/>
                  </a:moveTo>
                  <a:lnTo>
                    <a:pt x="0" y="0"/>
                  </a:lnTo>
                  <a:lnTo>
                    <a:pt x="30513" y="87181"/>
                  </a:lnTo>
                  <a:lnTo>
                    <a:pt x="61027" y="0"/>
                  </a:lnTo>
                  <a:close/>
                </a:path>
              </a:pathLst>
            </a:custGeom>
            <a:solidFill>
              <a:srgbClr val="0000FF"/>
            </a:solidFill>
          </p:spPr>
          <p:txBody>
            <a:bodyPr wrap="square" lIns="0" tIns="0" rIns="0" bIns="0" rtlCol="0"/>
            <a:lstStyle/>
            <a:p>
              <a:endParaRPr sz="2000"/>
            </a:p>
          </p:txBody>
        </p:sp>
        <p:sp>
          <p:nvSpPr>
            <p:cNvPr id="730" name="object 38"/>
            <p:cNvSpPr/>
            <p:nvPr/>
          </p:nvSpPr>
          <p:spPr>
            <a:xfrm>
              <a:off x="14703194" y="5552558"/>
              <a:ext cx="61594" cy="87630"/>
            </a:xfrm>
            <a:custGeom>
              <a:avLst/>
              <a:gdLst/>
              <a:ahLst/>
              <a:cxnLst/>
              <a:rect l="l" t="t" r="r" b="b"/>
              <a:pathLst>
                <a:path w="61594" h="87629">
                  <a:moveTo>
                    <a:pt x="61027" y="0"/>
                  </a:moveTo>
                  <a:lnTo>
                    <a:pt x="30513" y="87181"/>
                  </a:lnTo>
                  <a:lnTo>
                    <a:pt x="0" y="0"/>
                  </a:lnTo>
                  <a:lnTo>
                    <a:pt x="61027" y="0"/>
                  </a:lnTo>
                  <a:close/>
                </a:path>
              </a:pathLst>
            </a:custGeom>
            <a:ln w="8718">
              <a:solidFill>
                <a:srgbClr val="0000FF"/>
              </a:solidFill>
            </a:ln>
          </p:spPr>
          <p:txBody>
            <a:bodyPr wrap="square" lIns="0" tIns="0" rIns="0" bIns="0" rtlCol="0"/>
            <a:lstStyle/>
            <a:p>
              <a:endParaRPr sz="2000"/>
            </a:p>
          </p:txBody>
        </p:sp>
        <p:sp>
          <p:nvSpPr>
            <p:cNvPr id="731" name="object 39"/>
            <p:cNvSpPr txBox="1"/>
            <p:nvPr/>
          </p:nvSpPr>
          <p:spPr>
            <a:xfrm>
              <a:off x="13866246" y="536051"/>
              <a:ext cx="3566221" cy="427628"/>
            </a:xfrm>
            <a:prstGeom prst="rect">
              <a:avLst/>
            </a:prstGeom>
            <a:ln w="8718">
              <a:solidFill>
                <a:srgbClr val="31CD31"/>
              </a:solidFill>
            </a:ln>
          </p:spPr>
          <p:txBody>
            <a:bodyPr vert="horz" wrap="square" lIns="0" tIns="0" rIns="0" bIns="0" rtlCol="0">
              <a:spAutoFit/>
            </a:bodyPr>
            <a:lstStyle/>
            <a:p>
              <a:pPr marL="64769">
                <a:lnSpc>
                  <a:spcPct val="100000"/>
                </a:lnSpc>
              </a:pPr>
              <a:r>
                <a:rPr sz="500" spc="10" dirty="0">
                  <a:latin typeface="Arial"/>
                  <a:cs typeface="Arial"/>
                </a:rPr>
                <a:t>l</a:t>
              </a:r>
              <a:r>
                <a:rPr sz="500" spc="-15" dirty="0">
                  <a:latin typeface="Arial"/>
                  <a:cs typeface="Arial"/>
                </a:rPr>
                <a:t>:</a:t>
              </a:r>
              <a:r>
                <a:rPr sz="500" spc="-55" dirty="0">
                  <a:latin typeface="Arial"/>
                  <a:cs typeface="Arial"/>
                </a:rPr>
                <a:t>v</a:t>
              </a:r>
              <a:r>
                <a:rPr sz="500" dirty="0">
                  <a:latin typeface="Arial"/>
                  <a:cs typeface="Arial"/>
                </a:rPr>
                <a:t>7</a:t>
              </a:r>
              <a:r>
                <a:rPr sz="500" spc="-35" dirty="0">
                  <a:latin typeface="Arial"/>
                  <a:cs typeface="Arial"/>
                </a:rPr>
                <a:t> </a:t>
              </a:r>
              <a:r>
                <a:rPr sz="500" dirty="0">
                  <a:latin typeface="Arial"/>
                  <a:cs typeface="Arial"/>
                </a:rPr>
                <a:t>=</a:t>
              </a:r>
              <a:r>
                <a:rPr sz="500" spc="5" dirty="0">
                  <a:latin typeface="Arial"/>
                  <a:cs typeface="Arial"/>
                </a:rPr>
                <a:t> </a:t>
              </a:r>
              <a:r>
                <a:rPr sz="500" spc="10" dirty="0">
                  <a:latin typeface="Arial"/>
                  <a:cs typeface="Arial"/>
                </a:rPr>
                <a:t>i</a:t>
              </a:r>
              <a:r>
                <a:rPr sz="500" spc="-25" dirty="0">
                  <a:latin typeface="Arial"/>
                  <a:cs typeface="Arial"/>
                </a:rPr>
                <a:t>n</a:t>
              </a:r>
              <a:r>
                <a:rPr sz="500" spc="-55" dirty="0">
                  <a:latin typeface="Arial"/>
                  <a:cs typeface="Arial"/>
                </a:rPr>
                <a:t>v</a:t>
              </a:r>
              <a:r>
                <a:rPr sz="500" spc="-25" dirty="0">
                  <a:latin typeface="Arial"/>
                  <a:cs typeface="Arial"/>
                </a:rPr>
                <a:t>o</a:t>
              </a:r>
              <a:r>
                <a:rPr sz="500" spc="-55" dirty="0">
                  <a:latin typeface="Arial"/>
                  <a:cs typeface="Arial"/>
                </a:rPr>
                <a:t>k</a:t>
              </a:r>
              <a:r>
                <a:rPr sz="500" spc="-25" dirty="0">
                  <a:latin typeface="Arial"/>
                  <a:cs typeface="Arial"/>
                </a:rPr>
                <a:t>e</a:t>
              </a:r>
              <a:r>
                <a:rPr sz="500" spc="-55" dirty="0">
                  <a:latin typeface="Arial"/>
                  <a:cs typeface="Arial"/>
                </a:rPr>
                <a:t>v</a:t>
              </a:r>
              <a:r>
                <a:rPr sz="500" spc="10" dirty="0">
                  <a:latin typeface="Arial"/>
                  <a:cs typeface="Arial"/>
                </a:rPr>
                <a:t>i</a:t>
              </a:r>
              <a:r>
                <a:rPr sz="500" spc="15" dirty="0">
                  <a:latin typeface="Arial"/>
                  <a:cs typeface="Arial"/>
                </a:rPr>
                <a:t>r</a:t>
              </a:r>
              <a:r>
                <a:rPr sz="500" spc="-15" dirty="0">
                  <a:latin typeface="Arial"/>
                  <a:cs typeface="Arial"/>
                </a:rPr>
                <a:t>t</a:t>
              </a:r>
              <a:r>
                <a:rPr sz="500" spc="-25" dirty="0">
                  <a:latin typeface="Arial"/>
                  <a:cs typeface="Arial"/>
                </a:rPr>
                <a:t>ua</a:t>
              </a:r>
              <a:r>
                <a:rPr sz="500" dirty="0">
                  <a:latin typeface="Arial"/>
                  <a:cs typeface="Arial"/>
                </a:rPr>
                <a:t>l &lt;</a:t>
              </a:r>
              <a:r>
                <a:rPr sz="500" spc="5" dirty="0">
                  <a:latin typeface="Arial"/>
                  <a:cs typeface="Arial"/>
                </a:rPr>
                <a:t> </a:t>
              </a:r>
              <a:r>
                <a:rPr sz="500" spc="-15" dirty="0">
                  <a:latin typeface="Arial"/>
                  <a:cs typeface="Arial"/>
                </a:rPr>
                <a:t>S</a:t>
              </a:r>
              <a:r>
                <a:rPr sz="500" spc="-25" dirty="0">
                  <a:latin typeface="Arial"/>
                  <a:cs typeface="Arial"/>
                </a:rPr>
                <a:t>o</a:t>
              </a:r>
              <a:r>
                <a:rPr sz="500" spc="-20" dirty="0">
                  <a:latin typeface="Arial"/>
                  <a:cs typeface="Arial"/>
                </a:rPr>
                <a:t>u</a:t>
              </a:r>
              <a:r>
                <a:rPr sz="500" spc="15" dirty="0">
                  <a:latin typeface="Arial"/>
                  <a:cs typeface="Arial"/>
                </a:rPr>
                <a:t>r</a:t>
              </a:r>
              <a:r>
                <a:rPr sz="500" dirty="0">
                  <a:latin typeface="Arial"/>
                  <a:cs typeface="Arial"/>
                </a:rPr>
                <a:t>c</a:t>
              </a:r>
              <a:r>
                <a:rPr sz="500" spc="-25" dirty="0">
                  <a:latin typeface="Arial"/>
                  <a:cs typeface="Arial"/>
                </a:rPr>
                <a:t>e</a:t>
              </a:r>
              <a:r>
                <a:rPr sz="500" dirty="0">
                  <a:latin typeface="Arial"/>
                  <a:cs typeface="Arial"/>
                </a:rPr>
                <a:t>,</a:t>
              </a:r>
              <a:r>
                <a:rPr sz="500" spc="-25" dirty="0">
                  <a:latin typeface="Arial"/>
                  <a:cs typeface="Arial"/>
                </a:rPr>
                <a:t> Lo</a:t>
              </a:r>
              <a:r>
                <a:rPr sz="500" spc="15" dirty="0">
                  <a:latin typeface="Arial"/>
                  <a:cs typeface="Arial"/>
                </a:rPr>
                <a:t>r</a:t>
              </a:r>
              <a:r>
                <a:rPr sz="500" spc="25" dirty="0">
                  <a:latin typeface="Arial"/>
                  <a:cs typeface="Arial"/>
                </a:rPr>
                <a:t>g</a:t>
              </a:r>
              <a:r>
                <a:rPr sz="500" spc="-15" dirty="0">
                  <a:latin typeface="Arial"/>
                  <a:cs typeface="Arial"/>
                </a:rPr>
                <a:t>/</a:t>
              </a:r>
              <a:r>
                <a:rPr sz="500" spc="-25" dirty="0">
                  <a:latin typeface="Arial"/>
                  <a:cs typeface="Arial"/>
                </a:rPr>
                <a:t>apa</a:t>
              </a:r>
              <a:r>
                <a:rPr sz="500" dirty="0">
                  <a:latin typeface="Arial"/>
                  <a:cs typeface="Arial"/>
                </a:rPr>
                <a:t>c</a:t>
              </a:r>
              <a:r>
                <a:rPr sz="500" spc="-25" dirty="0">
                  <a:latin typeface="Arial"/>
                  <a:cs typeface="Arial"/>
                </a:rPr>
                <a:t>he</a:t>
              </a:r>
              <a:r>
                <a:rPr sz="500" spc="-15" dirty="0">
                  <a:latin typeface="Arial"/>
                  <a:cs typeface="Arial"/>
                </a:rPr>
                <a:t>/</a:t>
              </a:r>
              <a:r>
                <a:rPr sz="500" spc="-25" dirty="0">
                  <a:latin typeface="Arial"/>
                  <a:cs typeface="Arial"/>
                </a:rPr>
                <a:t>a</a:t>
              </a:r>
              <a:r>
                <a:rPr sz="500" spc="15" dirty="0">
                  <a:latin typeface="Arial"/>
                  <a:cs typeface="Arial"/>
                </a:rPr>
                <a:t>r</a:t>
              </a:r>
              <a:r>
                <a:rPr sz="500" spc="10" dirty="0">
                  <a:latin typeface="Arial"/>
                  <a:cs typeface="Arial"/>
                </a:rPr>
                <a:t>i</a:t>
              </a:r>
              <a:r>
                <a:rPr sz="500" spc="-25" dirty="0">
                  <a:latin typeface="Arial"/>
                  <a:cs typeface="Arial"/>
                </a:rPr>
                <a:t>e</a:t>
              </a:r>
              <a:r>
                <a:rPr sz="500" dirty="0">
                  <a:latin typeface="Arial"/>
                  <a:cs typeface="Arial"/>
                </a:rPr>
                <a:t>s</a:t>
              </a:r>
              <a:r>
                <a:rPr sz="500" spc="-15" dirty="0">
                  <a:latin typeface="Arial"/>
                  <a:cs typeface="Arial"/>
                </a:rPr>
                <a:t>/</a:t>
              </a:r>
              <a:r>
                <a:rPr sz="500" spc="-25" dirty="0">
                  <a:latin typeface="Arial"/>
                  <a:cs typeface="Arial"/>
                </a:rPr>
                <a:t>b</a:t>
              </a:r>
              <a:r>
                <a:rPr sz="500" spc="10" dirty="0">
                  <a:latin typeface="Arial"/>
                  <a:cs typeface="Arial"/>
                </a:rPr>
                <a:t>l</a:t>
              </a:r>
              <a:r>
                <a:rPr sz="500" spc="-25" dirty="0">
                  <a:latin typeface="Arial"/>
                  <a:cs typeface="Arial"/>
                </a:rPr>
                <a:t>uep</a:t>
              </a:r>
              <a:r>
                <a:rPr sz="500" spc="15" dirty="0">
                  <a:latin typeface="Arial"/>
                  <a:cs typeface="Arial"/>
                </a:rPr>
                <a:t>r</a:t>
              </a:r>
              <a:r>
                <a:rPr sz="500" spc="10" dirty="0">
                  <a:latin typeface="Arial"/>
                  <a:cs typeface="Arial"/>
                </a:rPr>
                <a:t>i</a:t>
              </a:r>
              <a:r>
                <a:rPr sz="500" spc="-25" dirty="0">
                  <a:latin typeface="Arial"/>
                  <a:cs typeface="Arial"/>
                </a:rPr>
                <a:t>n</a:t>
              </a:r>
              <a:r>
                <a:rPr sz="500" spc="-15" dirty="0">
                  <a:latin typeface="Arial"/>
                  <a:cs typeface="Arial"/>
                </a:rPr>
                <a:t>t/</a:t>
              </a:r>
              <a:r>
                <a:rPr sz="500" dirty="0">
                  <a:latin typeface="Arial"/>
                  <a:cs typeface="Arial"/>
                </a:rPr>
                <a:t>c</a:t>
              </a:r>
              <a:r>
                <a:rPr sz="500" spc="-25" dirty="0">
                  <a:latin typeface="Arial"/>
                  <a:cs typeface="Arial"/>
                </a:rPr>
                <a:t>on</a:t>
              </a:r>
              <a:r>
                <a:rPr sz="500" spc="-15" dirty="0">
                  <a:latin typeface="Arial"/>
                  <a:cs typeface="Arial"/>
                </a:rPr>
                <a:t>t</a:t>
              </a:r>
              <a:r>
                <a:rPr sz="500" spc="-25" dirty="0">
                  <a:latin typeface="Arial"/>
                  <a:cs typeface="Arial"/>
                </a:rPr>
                <a:t>a</a:t>
              </a:r>
              <a:r>
                <a:rPr sz="500" spc="10" dirty="0">
                  <a:latin typeface="Arial"/>
                  <a:cs typeface="Arial"/>
                </a:rPr>
                <a:t>i</a:t>
              </a:r>
              <a:r>
                <a:rPr sz="500" spc="-25" dirty="0">
                  <a:latin typeface="Arial"/>
                  <a:cs typeface="Arial"/>
                </a:rPr>
                <a:t>ne</a:t>
              </a:r>
              <a:r>
                <a:rPr sz="500" spc="15" dirty="0">
                  <a:latin typeface="Arial"/>
                  <a:cs typeface="Arial"/>
                </a:rPr>
                <a:t>r</a:t>
              </a:r>
              <a:r>
                <a:rPr sz="500" spc="-15" dirty="0">
                  <a:latin typeface="Arial"/>
                  <a:cs typeface="Arial"/>
                </a:rPr>
                <a:t>/A</a:t>
              </a:r>
              <a:r>
                <a:rPr sz="500" spc="-25" dirty="0">
                  <a:latin typeface="Arial"/>
                  <a:cs typeface="Arial"/>
                </a:rPr>
                <a:t>b</a:t>
              </a:r>
              <a:r>
                <a:rPr sz="500" dirty="0">
                  <a:latin typeface="Arial"/>
                  <a:cs typeface="Arial"/>
                </a:rPr>
                <a:t>s</a:t>
              </a:r>
              <a:r>
                <a:rPr sz="500" spc="-15"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15" dirty="0">
                  <a:latin typeface="Arial"/>
                  <a:cs typeface="Arial"/>
                </a:rPr>
                <a:t>tS</a:t>
              </a:r>
              <a:r>
                <a:rPr sz="500" spc="-25" dirty="0">
                  <a:latin typeface="Arial"/>
                  <a:cs typeface="Arial"/>
                </a:rPr>
                <a:t>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dirty="0">
                  <a:latin typeface="Arial"/>
                  <a:cs typeface="Arial"/>
                </a:rPr>
                <a:t>c</a:t>
              </a:r>
              <a:r>
                <a:rPr sz="500" spc="10" dirty="0">
                  <a:latin typeface="Arial"/>
                  <a:cs typeface="Arial"/>
                </a:rPr>
                <a:t>i</a:t>
              </a:r>
              <a:r>
                <a:rPr sz="500" spc="-25" dirty="0">
                  <a:latin typeface="Arial"/>
                  <a:cs typeface="Arial"/>
                </a:rPr>
                <a:t>pe</a:t>
              </a:r>
              <a:r>
                <a:rPr sz="500" dirty="0">
                  <a:latin typeface="Arial"/>
                  <a:cs typeface="Arial"/>
                </a:rPr>
                <a:t>,</a:t>
              </a:r>
              <a:r>
                <a:rPr sz="500" spc="-25" dirty="0">
                  <a:latin typeface="Arial"/>
                  <a:cs typeface="Arial"/>
                </a:rPr>
                <a:t> </a:t>
              </a:r>
              <a:r>
                <a:rPr sz="500" spc="25" dirty="0">
                  <a:latin typeface="Arial"/>
                  <a:cs typeface="Arial"/>
                </a:rPr>
                <a:t>g</a:t>
              </a:r>
              <a:r>
                <a:rPr sz="500" spc="-25" dirty="0">
                  <a:latin typeface="Arial"/>
                  <a:cs typeface="Arial"/>
                </a:rPr>
                <a:t>e</a:t>
              </a:r>
              <a:r>
                <a:rPr sz="500" spc="-15" dirty="0">
                  <a:latin typeface="Arial"/>
                  <a:cs typeface="Arial"/>
                </a:rPr>
                <a:t>tO</a:t>
              </a:r>
              <a:r>
                <a:rPr sz="500" dirty="0">
                  <a:latin typeface="Arial"/>
                  <a:cs typeface="Arial"/>
                </a:rPr>
                <a:t>s</a:t>
              </a:r>
              <a:r>
                <a:rPr sz="500" spc="25" dirty="0">
                  <a:latin typeface="Arial"/>
                  <a:cs typeface="Arial"/>
                </a:rPr>
                <a:t>g</a:t>
              </a:r>
              <a:r>
                <a:rPr sz="500" spc="10" dirty="0">
                  <a:latin typeface="Arial"/>
                  <a:cs typeface="Arial"/>
                </a:rPr>
                <a:t>i</a:t>
              </a:r>
              <a:r>
                <a:rPr sz="500" spc="5" dirty="0">
                  <a:latin typeface="Arial"/>
                  <a:cs typeface="Arial"/>
                </a:rPr>
                <a:t>F</a:t>
              </a:r>
              <a:r>
                <a:rPr sz="500" spc="10" dirty="0">
                  <a:latin typeface="Arial"/>
                  <a:cs typeface="Arial"/>
                </a:rPr>
                <a:t>il</a:t>
              </a:r>
              <a:r>
                <a:rPr sz="500" spc="-15" dirty="0">
                  <a:latin typeface="Arial"/>
                  <a:cs typeface="Arial"/>
                </a:rPr>
                <a:t>t</a:t>
              </a:r>
              <a:r>
                <a:rPr sz="500" spc="-25" dirty="0">
                  <a:latin typeface="Arial"/>
                  <a:cs typeface="Arial"/>
                </a:rPr>
                <a:t>e</a:t>
              </a:r>
              <a:r>
                <a:rPr sz="500" spc="15" dirty="0">
                  <a:latin typeface="Arial"/>
                  <a:cs typeface="Arial"/>
                </a:rPr>
                <a:t>r()</a:t>
              </a:r>
              <a:r>
                <a:rPr sz="500" spc="-25" dirty="0">
                  <a:latin typeface="Arial"/>
                  <a:cs typeface="Arial"/>
                </a:rPr>
                <a:t>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10" dirty="0">
                  <a:latin typeface="Arial"/>
                  <a:cs typeface="Arial"/>
                </a:rPr>
                <a:t>l</a:t>
              </a:r>
              <a:r>
                <a:rPr sz="500" spc="-25" dirty="0">
                  <a:latin typeface="Arial"/>
                  <a:cs typeface="Arial"/>
                </a:rPr>
                <a:t>an</a:t>
              </a:r>
              <a:r>
                <a:rPr sz="500" spc="25" dirty="0">
                  <a:latin typeface="Arial"/>
                  <a:cs typeface="Arial"/>
                </a:rPr>
                <a:t>g</a:t>
              </a:r>
              <a:r>
                <a:rPr sz="500" spc="-15" dirty="0">
                  <a:latin typeface="Arial"/>
                  <a:cs typeface="Arial"/>
                </a:rPr>
                <a:t>/St</a:t>
              </a:r>
              <a:r>
                <a:rPr sz="500" spc="15" dirty="0">
                  <a:latin typeface="Arial"/>
                  <a:cs typeface="Arial"/>
                </a:rPr>
                <a:t>r</a:t>
              </a:r>
              <a:r>
                <a:rPr sz="500" spc="10" dirty="0">
                  <a:latin typeface="Arial"/>
                  <a:cs typeface="Arial"/>
                </a:rPr>
                <a:t>i</a:t>
              </a:r>
              <a:r>
                <a:rPr sz="500" spc="-25" dirty="0">
                  <a:latin typeface="Arial"/>
                  <a:cs typeface="Arial"/>
                </a:rPr>
                <a:t>n</a:t>
              </a:r>
              <a:r>
                <a:rPr sz="500" spc="25" dirty="0">
                  <a:latin typeface="Arial"/>
                  <a:cs typeface="Arial"/>
                </a:rPr>
                <a:t>g</a:t>
              </a:r>
              <a:r>
                <a:rPr sz="500" dirty="0">
                  <a:latin typeface="Arial"/>
                  <a:cs typeface="Arial"/>
                </a:rPr>
                <a:t>;</a:t>
              </a:r>
              <a:r>
                <a:rPr sz="500" spc="-20" dirty="0">
                  <a:latin typeface="Arial"/>
                  <a:cs typeface="Arial"/>
                </a:rPr>
                <a:t> </a:t>
              </a:r>
              <a:r>
                <a:rPr sz="500" dirty="0">
                  <a:latin typeface="Arial"/>
                  <a:cs typeface="Arial"/>
                </a:rPr>
                <a:t>&gt;</a:t>
              </a:r>
              <a:r>
                <a:rPr sz="500" spc="5" dirty="0">
                  <a:latin typeface="Arial"/>
                  <a:cs typeface="Arial"/>
                </a:rPr>
                <a:t> </a:t>
              </a:r>
              <a:r>
                <a:rPr sz="500" spc="-55" dirty="0">
                  <a:latin typeface="Arial"/>
                  <a:cs typeface="Arial"/>
                </a:rPr>
                <a:t>v</a:t>
              </a:r>
              <a:r>
                <a:rPr sz="500" dirty="0">
                  <a:latin typeface="Arial"/>
                  <a:cs typeface="Arial"/>
                </a:rPr>
                <a:t>1</a:t>
              </a:r>
              <a:r>
                <a:rPr sz="500" spc="-35" dirty="0">
                  <a:latin typeface="Arial"/>
                  <a:cs typeface="Arial"/>
                </a:rPr>
                <a:t> </a:t>
              </a:r>
              <a:r>
                <a:rPr sz="500" spc="-5" dirty="0">
                  <a:latin typeface="Arial"/>
                  <a:cs typeface="Arial"/>
                </a:rPr>
                <a:t>@</a:t>
              </a:r>
              <a:r>
                <a:rPr sz="500" dirty="0">
                  <a:latin typeface="Arial"/>
                  <a:cs typeface="Arial"/>
                </a:rPr>
                <a:t>1</a:t>
              </a:r>
              <a:r>
                <a:rPr sz="500" spc="-35" dirty="0">
                  <a:latin typeface="Arial"/>
                  <a:cs typeface="Arial"/>
                </a:rPr>
                <a:t> </a:t>
              </a:r>
              <a:r>
                <a:rPr sz="500" spc="-25" dirty="0">
                  <a:latin typeface="Arial"/>
                  <a:cs typeface="Arial"/>
                </a:rPr>
                <a:t>e</a:t>
              </a:r>
              <a:r>
                <a:rPr sz="500" spc="-50" dirty="0">
                  <a:latin typeface="Arial"/>
                  <a:cs typeface="Arial"/>
                </a:rPr>
                <a:t>x</a:t>
              </a:r>
              <a:r>
                <a:rPr sz="500" dirty="0">
                  <a:latin typeface="Arial"/>
                  <a:cs typeface="Arial"/>
                </a:rPr>
                <a:t>c</a:t>
              </a:r>
              <a:r>
                <a:rPr sz="500" spc="-25" dirty="0">
                  <a:latin typeface="Arial"/>
                  <a:cs typeface="Arial"/>
                </a:rPr>
                <a:t>ep</a:t>
              </a:r>
              <a:r>
                <a:rPr sz="500" spc="-15" dirty="0">
                  <a:latin typeface="Arial"/>
                  <a:cs typeface="Arial"/>
                </a:rPr>
                <a:t>t</a:t>
              </a:r>
              <a:r>
                <a:rPr sz="500" spc="10" dirty="0">
                  <a:latin typeface="Arial"/>
                  <a:cs typeface="Arial"/>
                </a:rPr>
                <a:t>i</a:t>
              </a:r>
              <a:r>
                <a:rPr sz="500" spc="-25" dirty="0">
                  <a:latin typeface="Arial"/>
                  <a:cs typeface="Arial"/>
                </a:rPr>
                <a:t>on</a:t>
              </a:r>
              <a:r>
                <a:rPr sz="500" spc="-15" dirty="0">
                  <a:latin typeface="Arial"/>
                  <a:cs typeface="Arial"/>
                </a:rPr>
                <a:t>:</a:t>
              </a:r>
              <a:r>
                <a:rPr sz="500" spc="-55" dirty="0">
                  <a:latin typeface="Arial"/>
                  <a:cs typeface="Arial"/>
                </a:rPr>
                <a:t>v</a:t>
              </a:r>
              <a:r>
                <a:rPr sz="500" dirty="0">
                  <a:latin typeface="Arial"/>
                  <a:cs typeface="Arial"/>
                </a:rPr>
                <a:t>8</a:t>
              </a:r>
              <a:endParaRPr sz="500">
                <a:latin typeface="Arial"/>
                <a:cs typeface="Arial"/>
              </a:endParaRPr>
            </a:p>
          </p:txBody>
        </p:sp>
        <p:sp>
          <p:nvSpPr>
            <p:cNvPr id="732" name="object 40"/>
            <p:cNvSpPr/>
            <p:nvPr/>
          </p:nvSpPr>
          <p:spPr>
            <a:xfrm>
              <a:off x="14525399" y="974444"/>
              <a:ext cx="363176" cy="856488"/>
            </a:xfrm>
            <a:custGeom>
              <a:avLst/>
              <a:gdLst/>
              <a:ahLst/>
              <a:cxnLst/>
              <a:rect l="l" t="t" r="r" b="b"/>
              <a:pathLst>
                <a:path w="377825" h="897889">
                  <a:moveTo>
                    <a:pt x="297703" y="0"/>
                  </a:moveTo>
                  <a:lnTo>
                    <a:pt x="252978" y="16180"/>
                  </a:lnTo>
                  <a:lnTo>
                    <a:pt x="211995" y="33278"/>
                  </a:lnTo>
                  <a:lnTo>
                    <a:pt x="175308" y="51307"/>
                  </a:lnTo>
                  <a:lnTo>
                    <a:pt x="134032" y="76820"/>
                  </a:lnTo>
                  <a:lnTo>
                    <a:pt x="102690" y="104049"/>
                  </a:lnTo>
                  <a:lnTo>
                    <a:pt x="76527" y="138159"/>
                  </a:lnTo>
                  <a:lnTo>
                    <a:pt x="43809" y="190435"/>
                  </a:lnTo>
                  <a:lnTo>
                    <a:pt x="20481" y="240879"/>
                  </a:lnTo>
                  <a:lnTo>
                    <a:pt x="6048" y="290153"/>
                  </a:lnTo>
                  <a:lnTo>
                    <a:pt x="18" y="338916"/>
                  </a:lnTo>
                  <a:lnTo>
                    <a:pt x="0" y="363313"/>
                  </a:lnTo>
                  <a:lnTo>
                    <a:pt x="1896" y="387830"/>
                  </a:lnTo>
                  <a:lnTo>
                    <a:pt x="11188" y="437554"/>
                  </a:lnTo>
                  <a:lnTo>
                    <a:pt x="27401" y="488749"/>
                  </a:lnTo>
                  <a:lnTo>
                    <a:pt x="50041" y="542076"/>
                  </a:lnTo>
                  <a:lnTo>
                    <a:pt x="78614" y="598195"/>
                  </a:lnTo>
                  <a:lnTo>
                    <a:pt x="105019" y="644380"/>
                  </a:lnTo>
                  <a:lnTo>
                    <a:pt x="126825" y="677004"/>
                  </a:lnTo>
                  <a:lnTo>
                    <a:pt x="150745" y="708154"/>
                  </a:lnTo>
                  <a:lnTo>
                    <a:pt x="176582" y="737857"/>
                  </a:lnTo>
                  <a:lnTo>
                    <a:pt x="204138" y="766139"/>
                  </a:lnTo>
                  <a:lnTo>
                    <a:pt x="233217" y="793028"/>
                  </a:lnTo>
                  <a:lnTo>
                    <a:pt x="263621" y="818550"/>
                  </a:lnTo>
                  <a:lnTo>
                    <a:pt x="295154" y="842731"/>
                  </a:lnTo>
                  <a:lnTo>
                    <a:pt x="327619" y="865600"/>
                  </a:lnTo>
                  <a:lnTo>
                    <a:pt x="360818" y="887183"/>
                  </a:lnTo>
                  <a:lnTo>
                    <a:pt x="377631" y="897500"/>
                  </a:lnTo>
                </a:path>
              </a:pathLst>
            </a:custGeom>
            <a:ln w="8718">
              <a:solidFill>
                <a:srgbClr val="0000FF"/>
              </a:solidFill>
            </a:ln>
          </p:spPr>
          <p:txBody>
            <a:bodyPr wrap="square" lIns="0" tIns="0" rIns="0" bIns="0" rtlCol="0"/>
            <a:lstStyle/>
            <a:p>
              <a:endParaRPr sz="2000"/>
            </a:p>
          </p:txBody>
        </p:sp>
        <p:sp>
          <p:nvSpPr>
            <p:cNvPr id="733" name="object 41"/>
            <p:cNvSpPr/>
            <p:nvPr/>
          </p:nvSpPr>
          <p:spPr>
            <a:xfrm>
              <a:off x="14890635" y="1805175"/>
              <a:ext cx="91440" cy="69215"/>
            </a:xfrm>
            <a:custGeom>
              <a:avLst/>
              <a:gdLst/>
              <a:ahLst/>
              <a:cxnLst/>
              <a:rect l="l" t="t" r="r" b="b"/>
              <a:pathLst>
                <a:path w="91440" h="69214">
                  <a:moveTo>
                    <a:pt x="29598" y="0"/>
                  </a:moveTo>
                  <a:lnTo>
                    <a:pt x="0" y="53363"/>
                  </a:lnTo>
                  <a:lnTo>
                    <a:pt x="91026" y="68960"/>
                  </a:lnTo>
                  <a:lnTo>
                    <a:pt x="29598" y="0"/>
                  </a:lnTo>
                  <a:close/>
                </a:path>
              </a:pathLst>
            </a:custGeom>
            <a:solidFill>
              <a:srgbClr val="0000FF"/>
            </a:solidFill>
          </p:spPr>
          <p:txBody>
            <a:bodyPr wrap="square" lIns="0" tIns="0" rIns="0" bIns="0" rtlCol="0"/>
            <a:lstStyle/>
            <a:p>
              <a:endParaRPr sz="2000"/>
            </a:p>
          </p:txBody>
        </p:sp>
        <p:sp>
          <p:nvSpPr>
            <p:cNvPr id="734" name="object 42"/>
            <p:cNvSpPr/>
            <p:nvPr/>
          </p:nvSpPr>
          <p:spPr>
            <a:xfrm>
              <a:off x="14890635" y="1805175"/>
              <a:ext cx="91440" cy="69215"/>
            </a:xfrm>
            <a:custGeom>
              <a:avLst/>
              <a:gdLst/>
              <a:ahLst/>
              <a:cxnLst/>
              <a:rect l="l" t="t" r="r" b="b"/>
              <a:pathLst>
                <a:path w="91440" h="69214">
                  <a:moveTo>
                    <a:pt x="29598" y="0"/>
                  </a:moveTo>
                  <a:lnTo>
                    <a:pt x="91026" y="68960"/>
                  </a:lnTo>
                  <a:lnTo>
                    <a:pt x="0" y="53363"/>
                  </a:lnTo>
                  <a:lnTo>
                    <a:pt x="29598" y="0"/>
                  </a:lnTo>
                  <a:close/>
                </a:path>
              </a:pathLst>
            </a:custGeom>
            <a:ln w="8718">
              <a:solidFill>
                <a:srgbClr val="0000FF"/>
              </a:solidFill>
            </a:ln>
          </p:spPr>
          <p:txBody>
            <a:bodyPr wrap="square" lIns="0" tIns="0" rIns="0" bIns="0" rtlCol="0"/>
            <a:lstStyle/>
            <a:p>
              <a:endParaRPr sz="2000"/>
            </a:p>
          </p:txBody>
        </p:sp>
        <p:sp>
          <p:nvSpPr>
            <p:cNvPr id="735" name="object 43"/>
            <p:cNvSpPr txBox="1"/>
            <p:nvPr/>
          </p:nvSpPr>
          <p:spPr>
            <a:xfrm>
              <a:off x="14698835" y="1151174"/>
              <a:ext cx="4165224" cy="427628"/>
            </a:xfrm>
            <a:prstGeom prst="rect">
              <a:avLst/>
            </a:prstGeom>
            <a:ln w="8718">
              <a:solidFill>
                <a:srgbClr val="31CD31"/>
              </a:solidFill>
            </a:ln>
          </p:spPr>
          <p:txBody>
            <a:bodyPr vert="horz" wrap="square" lIns="0" tIns="0" rIns="0" bIns="0" rtlCol="0">
              <a:spAutoFit/>
            </a:bodyPr>
            <a:lstStyle/>
            <a:p>
              <a:pPr marL="64769">
                <a:lnSpc>
                  <a:spcPct val="100000"/>
                </a:lnSpc>
              </a:pPr>
              <a:r>
                <a:rPr sz="500" spc="10" dirty="0">
                  <a:latin typeface="Arial"/>
                  <a:cs typeface="Arial"/>
                </a:rPr>
                <a:t>l</a:t>
              </a:r>
              <a:r>
                <a:rPr sz="500" spc="-15" dirty="0">
                  <a:latin typeface="Arial"/>
                  <a:cs typeface="Arial"/>
                </a:rPr>
                <a:t>:</a:t>
              </a:r>
              <a:r>
                <a:rPr sz="500" spc="15" dirty="0">
                  <a:latin typeface="Arial"/>
                  <a:cs typeface="Arial"/>
                </a:rPr>
                <a:t>N</a:t>
              </a:r>
              <a:r>
                <a:rPr sz="500" spc="-10" dirty="0">
                  <a:latin typeface="Arial"/>
                  <a:cs typeface="Arial"/>
                </a:rPr>
                <a:t>O</a:t>
              </a:r>
              <a:r>
                <a:rPr sz="500" spc="15" dirty="0">
                  <a:latin typeface="Arial"/>
                  <a:cs typeface="Arial"/>
                </a:rPr>
                <a:t>R</a:t>
              </a:r>
              <a:r>
                <a:rPr sz="500" spc="20" dirty="0">
                  <a:latin typeface="Arial"/>
                  <a:cs typeface="Arial"/>
                </a:rPr>
                <a:t>M</a:t>
              </a:r>
              <a:r>
                <a:rPr sz="500" spc="-15" dirty="0">
                  <a:latin typeface="Arial"/>
                  <a:cs typeface="Arial"/>
                </a:rPr>
                <a:t>A</a:t>
              </a:r>
              <a:r>
                <a:rPr sz="500" spc="-25" dirty="0">
                  <a:latin typeface="Arial"/>
                  <a:cs typeface="Arial"/>
                </a:rPr>
                <a:t>L_</a:t>
              </a:r>
              <a:r>
                <a:rPr sz="500" spc="15" dirty="0">
                  <a:latin typeface="Arial"/>
                  <a:cs typeface="Arial"/>
                </a:rPr>
                <a:t>R</a:t>
              </a:r>
              <a:r>
                <a:rPr sz="500" spc="-15" dirty="0">
                  <a:latin typeface="Arial"/>
                  <a:cs typeface="Arial"/>
                </a:rPr>
                <a:t>E</a:t>
              </a:r>
              <a:r>
                <a:rPr sz="500" spc="5" dirty="0">
                  <a:latin typeface="Arial"/>
                  <a:cs typeface="Arial"/>
                </a:rPr>
                <a:t>T</a:t>
              </a:r>
              <a:r>
                <a:rPr sz="500" spc="-25" dirty="0">
                  <a:latin typeface="Arial"/>
                  <a:cs typeface="Arial"/>
                </a:rPr>
                <a:t>_</a:t>
              </a:r>
              <a:r>
                <a:rPr sz="500" spc="15" dirty="0">
                  <a:latin typeface="Arial"/>
                  <a:cs typeface="Arial"/>
                </a:rPr>
                <a:t>C</a:t>
              </a:r>
              <a:r>
                <a:rPr sz="500" spc="-15" dirty="0">
                  <a:latin typeface="Arial"/>
                  <a:cs typeface="Arial"/>
                </a:rPr>
                <a:t>A</a:t>
              </a:r>
              <a:r>
                <a:rPr sz="500" spc="-25" dirty="0">
                  <a:latin typeface="Arial"/>
                  <a:cs typeface="Arial"/>
                </a:rPr>
                <a:t>LL</a:t>
              </a:r>
              <a:r>
                <a:rPr sz="500" spc="-15" dirty="0">
                  <a:latin typeface="Arial"/>
                  <a:cs typeface="Arial"/>
                </a:rPr>
                <a:t>E</a:t>
              </a:r>
              <a:r>
                <a:rPr sz="500" spc="15" dirty="0">
                  <a:latin typeface="Arial"/>
                  <a:cs typeface="Arial"/>
                </a:rPr>
                <a:t>R</a:t>
              </a:r>
              <a:r>
                <a:rPr sz="500" spc="-15" dirty="0">
                  <a:latin typeface="Arial"/>
                  <a:cs typeface="Arial"/>
                </a:rPr>
                <a:t>:</a:t>
              </a:r>
              <a:r>
                <a:rPr sz="500" spc="-55" dirty="0">
                  <a:latin typeface="Arial"/>
                  <a:cs typeface="Arial"/>
                </a:rPr>
                <a:t>v</a:t>
              </a:r>
              <a:r>
                <a:rPr sz="500" dirty="0">
                  <a:latin typeface="Arial"/>
                  <a:cs typeface="Arial"/>
                </a:rPr>
                <a:t>7</a:t>
              </a:r>
              <a:r>
                <a:rPr sz="500" spc="-35" dirty="0">
                  <a:latin typeface="Arial"/>
                  <a:cs typeface="Arial"/>
                </a:rPr>
                <a:t> </a:t>
              </a:r>
              <a:r>
                <a:rPr sz="500" dirty="0">
                  <a:latin typeface="Arial"/>
                  <a:cs typeface="Arial"/>
                </a:rPr>
                <a:t>=</a:t>
              </a:r>
              <a:r>
                <a:rPr sz="500" spc="5" dirty="0">
                  <a:latin typeface="Arial"/>
                  <a:cs typeface="Arial"/>
                </a:rPr>
                <a:t> </a:t>
              </a:r>
              <a:r>
                <a:rPr sz="500" spc="10" dirty="0">
                  <a:latin typeface="Arial"/>
                  <a:cs typeface="Arial"/>
                </a:rPr>
                <a:t>i</a:t>
              </a:r>
              <a:r>
                <a:rPr sz="500" spc="-25" dirty="0">
                  <a:latin typeface="Arial"/>
                  <a:cs typeface="Arial"/>
                </a:rPr>
                <a:t>n</a:t>
              </a:r>
              <a:r>
                <a:rPr sz="500" spc="-55" dirty="0">
                  <a:latin typeface="Arial"/>
                  <a:cs typeface="Arial"/>
                </a:rPr>
                <a:t>v</a:t>
              </a:r>
              <a:r>
                <a:rPr sz="500" spc="-25" dirty="0">
                  <a:latin typeface="Arial"/>
                  <a:cs typeface="Arial"/>
                </a:rPr>
                <a:t>o</a:t>
              </a:r>
              <a:r>
                <a:rPr sz="500" spc="-55" dirty="0">
                  <a:latin typeface="Arial"/>
                  <a:cs typeface="Arial"/>
                </a:rPr>
                <a:t>k</a:t>
              </a:r>
              <a:r>
                <a:rPr sz="500" spc="-25" dirty="0">
                  <a:latin typeface="Arial"/>
                  <a:cs typeface="Arial"/>
                </a:rPr>
                <a:t>e</a:t>
              </a:r>
              <a:r>
                <a:rPr sz="500" spc="-55" dirty="0">
                  <a:latin typeface="Arial"/>
                  <a:cs typeface="Arial"/>
                </a:rPr>
                <a:t>v</a:t>
              </a:r>
              <a:r>
                <a:rPr sz="500" spc="10" dirty="0">
                  <a:latin typeface="Arial"/>
                  <a:cs typeface="Arial"/>
                </a:rPr>
                <a:t>i</a:t>
              </a:r>
              <a:r>
                <a:rPr sz="500" spc="15" dirty="0">
                  <a:latin typeface="Arial"/>
                  <a:cs typeface="Arial"/>
                </a:rPr>
                <a:t>r</a:t>
              </a:r>
              <a:r>
                <a:rPr sz="500" spc="-15" dirty="0">
                  <a:latin typeface="Arial"/>
                  <a:cs typeface="Arial"/>
                </a:rPr>
                <a:t>t</a:t>
              </a:r>
              <a:r>
                <a:rPr sz="500" spc="-25" dirty="0">
                  <a:latin typeface="Arial"/>
                  <a:cs typeface="Arial"/>
                </a:rPr>
                <a:t>ua</a:t>
              </a:r>
              <a:r>
                <a:rPr sz="500" dirty="0">
                  <a:latin typeface="Arial"/>
                  <a:cs typeface="Arial"/>
                </a:rPr>
                <a:t>l &lt;</a:t>
              </a:r>
              <a:r>
                <a:rPr sz="500" spc="5" dirty="0">
                  <a:latin typeface="Arial"/>
                  <a:cs typeface="Arial"/>
                </a:rPr>
                <a:t> </a:t>
              </a:r>
              <a:r>
                <a:rPr sz="500" spc="-10"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dirty="0">
                  <a:latin typeface="Arial"/>
                  <a:cs typeface="Arial"/>
                </a:rPr>
                <a:t>,</a:t>
              </a:r>
              <a:r>
                <a:rPr sz="500" spc="-25" dirty="0">
                  <a:latin typeface="Arial"/>
                  <a:cs typeface="Arial"/>
                </a:rPr>
                <a:t> Lo</a:t>
              </a:r>
              <a:r>
                <a:rPr sz="500" spc="15" dirty="0">
                  <a:latin typeface="Arial"/>
                  <a:cs typeface="Arial"/>
                </a:rPr>
                <a:t>r</a:t>
              </a:r>
              <a:r>
                <a:rPr sz="500" spc="25" dirty="0">
                  <a:latin typeface="Arial"/>
                  <a:cs typeface="Arial"/>
                </a:rPr>
                <a:t>g</a:t>
              </a:r>
              <a:r>
                <a:rPr sz="500" spc="-15" dirty="0">
                  <a:latin typeface="Arial"/>
                  <a:cs typeface="Arial"/>
                </a:rPr>
                <a:t>/</a:t>
              </a:r>
              <a:r>
                <a:rPr sz="500" spc="-25" dirty="0">
                  <a:latin typeface="Arial"/>
                  <a:cs typeface="Arial"/>
                </a:rPr>
                <a:t>apa</a:t>
              </a:r>
              <a:r>
                <a:rPr sz="500" dirty="0">
                  <a:latin typeface="Arial"/>
                  <a:cs typeface="Arial"/>
                </a:rPr>
                <a:t>c</a:t>
              </a:r>
              <a:r>
                <a:rPr sz="500" spc="-25" dirty="0">
                  <a:latin typeface="Arial"/>
                  <a:cs typeface="Arial"/>
                </a:rPr>
                <a:t>he</a:t>
              </a:r>
              <a:r>
                <a:rPr sz="500" spc="-15" dirty="0">
                  <a:latin typeface="Arial"/>
                  <a:cs typeface="Arial"/>
                </a:rPr>
                <a:t>/</a:t>
              </a:r>
              <a:r>
                <a:rPr sz="500" spc="-25" dirty="0">
                  <a:latin typeface="Arial"/>
                  <a:cs typeface="Arial"/>
                </a:rPr>
                <a:t>a</a:t>
              </a:r>
              <a:r>
                <a:rPr sz="500" spc="15" dirty="0">
                  <a:latin typeface="Arial"/>
                  <a:cs typeface="Arial"/>
                </a:rPr>
                <a:t>r</a:t>
              </a:r>
              <a:r>
                <a:rPr sz="500" spc="10" dirty="0">
                  <a:latin typeface="Arial"/>
                  <a:cs typeface="Arial"/>
                </a:rPr>
                <a:t>i</a:t>
              </a:r>
              <a:r>
                <a:rPr sz="500" spc="-25" dirty="0">
                  <a:latin typeface="Arial"/>
                  <a:cs typeface="Arial"/>
                </a:rPr>
                <a:t>e</a:t>
              </a:r>
              <a:r>
                <a:rPr sz="500" dirty="0">
                  <a:latin typeface="Arial"/>
                  <a:cs typeface="Arial"/>
                </a:rPr>
                <a:t>s</a:t>
              </a:r>
              <a:r>
                <a:rPr sz="500" spc="-15" dirty="0">
                  <a:latin typeface="Arial"/>
                  <a:cs typeface="Arial"/>
                </a:rPr>
                <a:t>/</a:t>
              </a:r>
              <a:r>
                <a:rPr sz="500" spc="-25" dirty="0">
                  <a:latin typeface="Arial"/>
                  <a:cs typeface="Arial"/>
                </a:rPr>
                <a:t>b</a:t>
              </a:r>
              <a:r>
                <a:rPr sz="500" spc="10" dirty="0">
                  <a:latin typeface="Arial"/>
                  <a:cs typeface="Arial"/>
                </a:rPr>
                <a:t>l</a:t>
              </a:r>
              <a:r>
                <a:rPr sz="500" spc="-25" dirty="0">
                  <a:latin typeface="Arial"/>
                  <a:cs typeface="Arial"/>
                </a:rPr>
                <a:t>uep</a:t>
              </a:r>
              <a:r>
                <a:rPr sz="500" spc="15" dirty="0">
                  <a:latin typeface="Arial"/>
                  <a:cs typeface="Arial"/>
                </a:rPr>
                <a:t>r</a:t>
              </a:r>
              <a:r>
                <a:rPr sz="500" spc="10" dirty="0">
                  <a:latin typeface="Arial"/>
                  <a:cs typeface="Arial"/>
                </a:rPr>
                <a:t>i</a:t>
              </a:r>
              <a:r>
                <a:rPr sz="500" spc="-25" dirty="0">
                  <a:latin typeface="Arial"/>
                  <a:cs typeface="Arial"/>
                </a:rPr>
                <a:t>n</a:t>
              </a:r>
              <a:r>
                <a:rPr sz="500" spc="-15" dirty="0">
                  <a:latin typeface="Arial"/>
                  <a:cs typeface="Arial"/>
                </a:rPr>
                <a:t>t/</a:t>
              </a:r>
              <a:r>
                <a:rPr sz="500" dirty="0">
                  <a:latin typeface="Arial"/>
                  <a:cs typeface="Arial"/>
                </a:rPr>
                <a:t>c</a:t>
              </a:r>
              <a:r>
                <a:rPr sz="500" spc="-25" dirty="0">
                  <a:latin typeface="Arial"/>
                  <a:cs typeface="Arial"/>
                </a:rPr>
                <a:t>on</a:t>
              </a:r>
              <a:r>
                <a:rPr sz="500" spc="-15" dirty="0">
                  <a:latin typeface="Arial"/>
                  <a:cs typeface="Arial"/>
                </a:rPr>
                <a:t>t</a:t>
              </a:r>
              <a:r>
                <a:rPr sz="500" spc="-25" dirty="0">
                  <a:latin typeface="Arial"/>
                  <a:cs typeface="Arial"/>
                </a:rPr>
                <a:t>a</a:t>
              </a:r>
              <a:r>
                <a:rPr sz="500" spc="10" dirty="0">
                  <a:latin typeface="Arial"/>
                  <a:cs typeface="Arial"/>
                </a:rPr>
                <a:t>i</a:t>
              </a:r>
              <a:r>
                <a:rPr sz="500" spc="-25" dirty="0">
                  <a:latin typeface="Arial"/>
                  <a:cs typeface="Arial"/>
                </a:rPr>
                <a:t>ne</a:t>
              </a:r>
              <a:r>
                <a:rPr sz="500" spc="15" dirty="0">
                  <a:latin typeface="Arial"/>
                  <a:cs typeface="Arial"/>
                </a:rPr>
                <a:t>r</a:t>
              </a:r>
              <a:r>
                <a:rPr sz="500" spc="-15" dirty="0">
                  <a:latin typeface="Arial"/>
                  <a:cs typeface="Arial"/>
                </a:rPr>
                <a:t>/A</a:t>
              </a:r>
              <a:r>
                <a:rPr sz="500" spc="-25" dirty="0">
                  <a:latin typeface="Arial"/>
                  <a:cs typeface="Arial"/>
                </a:rPr>
                <a:t>b</a:t>
              </a:r>
              <a:r>
                <a:rPr sz="500" dirty="0">
                  <a:latin typeface="Arial"/>
                  <a:cs typeface="Arial"/>
                </a:rPr>
                <a:t>s</a:t>
              </a:r>
              <a:r>
                <a:rPr sz="500" spc="-10"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15" dirty="0">
                  <a:latin typeface="Arial"/>
                  <a:cs typeface="Arial"/>
                </a:rPr>
                <a:t>tS</a:t>
              </a:r>
              <a:r>
                <a:rPr sz="500" spc="-25" dirty="0">
                  <a:latin typeface="Arial"/>
                  <a:cs typeface="Arial"/>
                </a:rPr>
                <a:t>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dirty="0">
                  <a:latin typeface="Arial"/>
                  <a:cs typeface="Arial"/>
                </a:rPr>
                <a:t>c</a:t>
              </a:r>
              <a:r>
                <a:rPr sz="500" spc="10" dirty="0">
                  <a:latin typeface="Arial"/>
                  <a:cs typeface="Arial"/>
                </a:rPr>
                <a:t>i</a:t>
              </a:r>
              <a:r>
                <a:rPr sz="500" spc="-25" dirty="0">
                  <a:latin typeface="Arial"/>
                  <a:cs typeface="Arial"/>
                </a:rPr>
                <a:t>pe</a:t>
              </a:r>
              <a:r>
                <a:rPr sz="500" dirty="0">
                  <a:latin typeface="Arial"/>
                  <a:cs typeface="Arial"/>
                </a:rPr>
                <a:t>,</a:t>
              </a:r>
              <a:r>
                <a:rPr sz="500" spc="-25" dirty="0">
                  <a:latin typeface="Arial"/>
                  <a:cs typeface="Arial"/>
                </a:rPr>
                <a:t> </a:t>
              </a:r>
              <a:r>
                <a:rPr sz="500" spc="25" dirty="0">
                  <a:latin typeface="Arial"/>
                  <a:cs typeface="Arial"/>
                </a:rPr>
                <a:t>g</a:t>
              </a:r>
              <a:r>
                <a:rPr sz="500" spc="-25" dirty="0">
                  <a:latin typeface="Arial"/>
                  <a:cs typeface="Arial"/>
                </a:rPr>
                <a:t>e</a:t>
              </a:r>
              <a:r>
                <a:rPr sz="500" spc="-15" dirty="0">
                  <a:latin typeface="Arial"/>
                  <a:cs typeface="Arial"/>
                </a:rPr>
                <a:t>tO</a:t>
              </a:r>
              <a:r>
                <a:rPr sz="500" dirty="0">
                  <a:latin typeface="Arial"/>
                  <a:cs typeface="Arial"/>
                </a:rPr>
                <a:t>s</a:t>
              </a:r>
              <a:r>
                <a:rPr sz="500" spc="25" dirty="0">
                  <a:latin typeface="Arial"/>
                  <a:cs typeface="Arial"/>
                </a:rPr>
                <a:t>g</a:t>
              </a:r>
              <a:r>
                <a:rPr sz="500" spc="10" dirty="0">
                  <a:latin typeface="Arial"/>
                  <a:cs typeface="Arial"/>
                </a:rPr>
                <a:t>i</a:t>
              </a:r>
              <a:r>
                <a:rPr sz="500" spc="5" dirty="0">
                  <a:latin typeface="Arial"/>
                  <a:cs typeface="Arial"/>
                </a:rPr>
                <a:t>F</a:t>
              </a:r>
              <a:r>
                <a:rPr sz="500" spc="10" dirty="0">
                  <a:latin typeface="Arial"/>
                  <a:cs typeface="Arial"/>
                </a:rPr>
                <a:t>il</a:t>
              </a:r>
              <a:r>
                <a:rPr sz="500" spc="-15" dirty="0">
                  <a:latin typeface="Arial"/>
                  <a:cs typeface="Arial"/>
                </a:rPr>
                <a:t>t</a:t>
              </a:r>
              <a:r>
                <a:rPr sz="500" spc="-25" dirty="0">
                  <a:latin typeface="Arial"/>
                  <a:cs typeface="Arial"/>
                </a:rPr>
                <a:t>e</a:t>
              </a:r>
              <a:r>
                <a:rPr sz="500" spc="15" dirty="0">
                  <a:latin typeface="Arial"/>
                  <a:cs typeface="Arial"/>
                </a:rPr>
                <a:t>r()</a:t>
              </a:r>
              <a:r>
                <a:rPr sz="500" spc="-25" dirty="0">
                  <a:latin typeface="Arial"/>
                  <a:cs typeface="Arial"/>
                </a:rPr>
                <a:t>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10" dirty="0">
                  <a:latin typeface="Arial"/>
                  <a:cs typeface="Arial"/>
                </a:rPr>
                <a:t>l</a:t>
              </a:r>
              <a:r>
                <a:rPr sz="500" spc="-25" dirty="0">
                  <a:latin typeface="Arial"/>
                  <a:cs typeface="Arial"/>
                </a:rPr>
                <a:t>an</a:t>
              </a:r>
              <a:r>
                <a:rPr sz="500" spc="25" dirty="0">
                  <a:latin typeface="Arial"/>
                  <a:cs typeface="Arial"/>
                </a:rPr>
                <a:t>g</a:t>
              </a:r>
              <a:r>
                <a:rPr sz="500" spc="-15" dirty="0">
                  <a:latin typeface="Arial"/>
                  <a:cs typeface="Arial"/>
                </a:rPr>
                <a:t>/St</a:t>
              </a:r>
              <a:r>
                <a:rPr sz="500" spc="15" dirty="0">
                  <a:latin typeface="Arial"/>
                  <a:cs typeface="Arial"/>
                </a:rPr>
                <a:t>r</a:t>
              </a:r>
              <a:r>
                <a:rPr sz="500" spc="10" dirty="0">
                  <a:latin typeface="Arial"/>
                  <a:cs typeface="Arial"/>
                </a:rPr>
                <a:t>i</a:t>
              </a:r>
              <a:r>
                <a:rPr sz="500" spc="-25" dirty="0">
                  <a:latin typeface="Arial"/>
                  <a:cs typeface="Arial"/>
                </a:rPr>
                <a:t>n</a:t>
              </a:r>
              <a:r>
                <a:rPr sz="500" spc="25" dirty="0">
                  <a:latin typeface="Arial"/>
                  <a:cs typeface="Arial"/>
                </a:rPr>
                <a:t>g</a:t>
              </a:r>
              <a:r>
                <a:rPr sz="500" dirty="0">
                  <a:latin typeface="Arial"/>
                  <a:cs typeface="Arial"/>
                </a:rPr>
                <a:t>;</a:t>
              </a:r>
              <a:r>
                <a:rPr sz="500" spc="-20" dirty="0">
                  <a:latin typeface="Arial"/>
                  <a:cs typeface="Arial"/>
                </a:rPr>
                <a:t> </a:t>
              </a:r>
              <a:r>
                <a:rPr sz="500" dirty="0">
                  <a:latin typeface="Arial"/>
                  <a:cs typeface="Arial"/>
                </a:rPr>
                <a:t>&gt;</a:t>
              </a:r>
              <a:r>
                <a:rPr sz="500" spc="5" dirty="0">
                  <a:latin typeface="Arial"/>
                  <a:cs typeface="Arial"/>
                </a:rPr>
                <a:t> </a:t>
              </a:r>
              <a:r>
                <a:rPr sz="500" spc="-55" dirty="0">
                  <a:latin typeface="Arial"/>
                  <a:cs typeface="Arial"/>
                </a:rPr>
                <a:t>v</a:t>
              </a:r>
              <a:r>
                <a:rPr sz="500" dirty="0">
                  <a:latin typeface="Arial"/>
                  <a:cs typeface="Arial"/>
                </a:rPr>
                <a:t>1</a:t>
              </a:r>
              <a:r>
                <a:rPr sz="500" spc="-35" dirty="0">
                  <a:latin typeface="Arial"/>
                  <a:cs typeface="Arial"/>
                </a:rPr>
                <a:t> </a:t>
              </a:r>
              <a:r>
                <a:rPr sz="500" spc="-5" dirty="0">
                  <a:latin typeface="Arial"/>
                  <a:cs typeface="Arial"/>
                </a:rPr>
                <a:t>@</a:t>
              </a:r>
              <a:r>
                <a:rPr sz="500" dirty="0">
                  <a:latin typeface="Arial"/>
                  <a:cs typeface="Arial"/>
                </a:rPr>
                <a:t>1</a:t>
              </a:r>
              <a:r>
                <a:rPr sz="500" spc="-30" dirty="0">
                  <a:latin typeface="Arial"/>
                  <a:cs typeface="Arial"/>
                </a:rPr>
                <a:t> </a:t>
              </a:r>
              <a:r>
                <a:rPr sz="500" spc="-25" dirty="0">
                  <a:latin typeface="Arial"/>
                  <a:cs typeface="Arial"/>
                </a:rPr>
                <a:t>e</a:t>
              </a:r>
              <a:r>
                <a:rPr sz="500" spc="-55" dirty="0">
                  <a:latin typeface="Arial"/>
                  <a:cs typeface="Arial"/>
                </a:rPr>
                <a:t>x</a:t>
              </a:r>
              <a:r>
                <a:rPr sz="500" dirty="0">
                  <a:latin typeface="Arial"/>
                  <a:cs typeface="Arial"/>
                </a:rPr>
                <a:t>c</a:t>
              </a:r>
              <a:r>
                <a:rPr sz="500" spc="-25" dirty="0">
                  <a:latin typeface="Arial"/>
                  <a:cs typeface="Arial"/>
                </a:rPr>
                <a:t>ep</a:t>
              </a:r>
              <a:r>
                <a:rPr sz="500" spc="-15" dirty="0">
                  <a:latin typeface="Arial"/>
                  <a:cs typeface="Arial"/>
                </a:rPr>
                <a:t>t</a:t>
              </a:r>
              <a:r>
                <a:rPr sz="500" spc="10" dirty="0">
                  <a:latin typeface="Arial"/>
                  <a:cs typeface="Arial"/>
                </a:rPr>
                <a:t>i</a:t>
              </a:r>
              <a:r>
                <a:rPr sz="500" spc="-25" dirty="0">
                  <a:latin typeface="Arial"/>
                  <a:cs typeface="Arial"/>
                </a:rPr>
                <a:t>on</a:t>
              </a:r>
              <a:r>
                <a:rPr sz="500" spc="-15" dirty="0">
                  <a:latin typeface="Arial"/>
                  <a:cs typeface="Arial"/>
                </a:rPr>
                <a:t>:</a:t>
              </a:r>
              <a:r>
                <a:rPr sz="500" spc="-55" dirty="0">
                  <a:latin typeface="Arial"/>
                  <a:cs typeface="Arial"/>
                </a:rPr>
                <a:t>v</a:t>
              </a:r>
              <a:r>
                <a:rPr sz="500" dirty="0">
                  <a:latin typeface="Arial"/>
                  <a:cs typeface="Arial"/>
                </a:rPr>
                <a:t>8</a:t>
              </a:r>
              <a:endParaRPr sz="500">
                <a:latin typeface="Arial"/>
                <a:cs typeface="Arial"/>
              </a:endParaRPr>
            </a:p>
          </p:txBody>
        </p:sp>
        <p:sp>
          <p:nvSpPr>
            <p:cNvPr id="736" name="object 44"/>
            <p:cNvSpPr/>
            <p:nvPr/>
          </p:nvSpPr>
          <p:spPr>
            <a:xfrm>
              <a:off x="15933579" y="968293"/>
              <a:ext cx="564263" cy="159434"/>
            </a:xfrm>
            <a:custGeom>
              <a:avLst/>
              <a:gdLst/>
              <a:ahLst/>
              <a:cxnLst/>
              <a:rect l="l" t="t" r="r" b="b"/>
              <a:pathLst>
                <a:path w="495300" h="268605">
                  <a:moveTo>
                    <a:pt x="0" y="0"/>
                  </a:moveTo>
                  <a:lnTo>
                    <a:pt x="45759" y="24830"/>
                  </a:lnTo>
                  <a:lnTo>
                    <a:pt x="93352" y="50657"/>
                  </a:lnTo>
                  <a:lnTo>
                    <a:pt x="142401" y="77276"/>
                  </a:lnTo>
                  <a:lnTo>
                    <a:pt x="192530" y="104481"/>
                  </a:lnTo>
                  <a:lnTo>
                    <a:pt x="217882" y="118239"/>
                  </a:lnTo>
                  <a:lnTo>
                    <a:pt x="268923" y="145938"/>
                  </a:lnTo>
                  <a:lnTo>
                    <a:pt x="320101" y="173711"/>
                  </a:lnTo>
                  <a:lnTo>
                    <a:pt x="371038" y="201352"/>
                  </a:lnTo>
                  <a:lnTo>
                    <a:pt x="421357" y="228655"/>
                  </a:lnTo>
                  <a:lnTo>
                    <a:pt x="470681" y="255415"/>
                  </a:lnTo>
                  <a:lnTo>
                    <a:pt x="494852" y="268528"/>
                  </a:lnTo>
                </a:path>
              </a:pathLst>
            </a:custGeom>
            <a:ln w="8718">
              <a:solidFill>
                <a:srgbClr val="FF0000"/>
              </a:solidFill>
            </a:ln>
          </p:spPr>
          <p:txBody>
            <a:bodyPr wrap="square" lIns="0" tIns="0" rIns="0" bIns="0" rtlCol="0"/>
            <a:lstStyle/>
            <a:p>
              <a:endParaRPr sz="2000"/>
            </a:p>
          </p:txBody>
        </p:sp>
        <p:sp>
          <p:nvSpPr>
            <p:cNvPr id="737" name="object 45"/>
            <p:cNvSpPr/>
            <p:nvPr/>
          </p:nvSpPr>
          <p:spPr>
            <a:xfrm>
              <a:off x="16406401" y="1082524"/>
              <a:ext cx="91441" cy="68580"/>
            </a:xfrm>
            <a:custGeom>
              <a:avLst/>
              <a:gdLst/>
              <a:ahLst/>
              <a:cxnLst/>
              <a:rect l="l" t="t" r="r" b="b"/>
              <a:pathLst>
                <a:path w="91440" h="68580">
                  <a:moveTo>
                    <a:pt x="29118" y="0"/>
                  </a:moveTo>
                  <a:lnTo>
                    <a:pt x="0" y="53634"/>
                  </a:lnTo>
                  <a:lnTo>
                    <a:pt x="91165" y="68385"/>
                  </a:lnTo>
                  <a:lnTo>
                    <a:pt x="29118" y="0"/>
                  </a:lnTo>
                  <a:close/>
                </a:path>
              </a:pathLst>
            </a:custGeom>
            <a:solidFill>
              <a:srgbClr val="FF0000"/>
            </a:solidFill>
          </p:spPr>
          <p:txBody>
            <a:bodyPr wrap="square" lIns="0" tIns="0" rIns="0" bIns="0" rtlCol="0"/>
            <a:lstStyle/>
            <a:p>
              <a:endParaRPr sz="2000"/>
            </a:p>
          </p:txBody>
        </p:sp>
        <p:sp>
          <p:nvSpPr>
            <p:cNvPr id="738" name="object 46"/>
            <p:cNvSpPr/>
            <p:nvPr/>
          </p:nvSpPr>
          <p:spPr>
            <a:xfrm>
              <a:off x="16406401" y="1070758"/>
              <a:ext cx="91441" cy="68580"/>
            </a:xfrm>
            <a:custGeom>
              <a:avLst/>
              <a:gdLst/>
              <a:ahLst/>
              <a:cxnLst/>
              <a:rect l="l" t="t" r="r" b="b"/>
              <a:pathLst>
                <a:path w="91440" h="68580">
                  <a:moveTo>
                    <a:pt x="29118" y="0"/>
                  </a:moveTo>
                  <a:lnTo>
                    <a:pt x="91165" y="68385"/>
                  </a:lnTo>
                  <a:lnTo>
                    <a:pt x="0" y="53634"/>
                  </a:lnTo>
                  <a:lnTo>
                    <a:pt x="29118" y="0"/>
                  </a:lnTo>
                  <a:close/>
                </a:path>
              </a:pathLst>
            </a:custGeom>
            <a:ln w="8718">
              <a:solidFill>
                <a:srgbClr val="FF0000"/>
              </a:solidFill>
            </a:ln>
          </p:spPr>
          <p:txBody>
            <a:bodyPr wrap="square" lIns="0" tIns="0" rIns="0" bIns="0" rtlCol="0"/>
            <a:lstStyle/>
            <a:p>
              <a:endParaRPr sz="2000"/>
            </a:p>
          </p:txBody>
        </p:sp>
        <p:sp>
          <p:nvSpPr>
            <p:cNvPr id="739" name="object 47"/>
            <p:cNvSpPr txBox="1"/>
            <p:nvPr/>
          </p:nvSpPr>
          <p:spPr>
            <a:xfrm>
              <a:off x="11159256" y="1159981"/>
              <a:ext cx="3243706" cy="427628"/>
            </a:xfrm>
            <a:prstGeom prst="rect">
              <a:avLst/>
            </a:prstGeom>
            <a:ln w="8718">
              <a:solidFill>
                <a:srgbClr val="31CD31"/>
              </a:solidFill>
            </a:ln>
          </p:spPr>
          <p:txBody>
            <a:bodyPr vert="horz" wrap="square" lIns="0" tIns="0" rIns="0" bIns="0" rtlCol="0">
              <a:spAutoFit/>
            </a:bodyPr>
            <a:lstStyle/>
            <a:p>
              <a:pPr marL="64769">
                <a:lnSpc>
                  <a:spcPct val="100000"/>
                </a:lnSpc>
              </a:pPr>
              <a:r>
                <a:rPr sz="500" spc="10" dirty="0">
                  <a:latin typeface="Arial"/>
                  <a:cs typeface="Arial"/>
                </a:rPr>
                <a:t>l</a:t>
              </a:r>
              <a:r>
                <a:rPr sz="500" spc="-15" dirty="0">
                  <a:latin typeface="Arial"/>
                  <a:cs typeface="Arial"/>
                </a:rPr>
                <a:t>:</a:t>
              </a:r>
              <a:r>
                <a:rPr sz="500" spc="-55" dirty="0">
                  <a:latin typeface="Arial"/>
                  <a:cs typeface="Arial"/>
                </a:rPr>
                <a:t>v</a:t>
              </a:r>
              <a:r>
                <a:rPr sz="500" dirty="0">
                  <a:latin typeface="Arial"/>
                  <a:cs typeface="Arial"/>
                </a:rPr>
                <a:t>5</a:t>
              </a:r>
              <a:r>
                <a:rPr sz="500" spc="-35" dirty="0">
                  <a:latin typeface="Arial"/>
                  <a:cs typeface="Arial"/>
                </a:rPr>
                <a:t> </a:t>
              </a:r>
              <a:r>
                <a:rPr sz="500" dirty="0">
                  <a:latin typeface="Arial"/>
                  <a:cs typeface="Arial"/>
                </a:rPr>
                <a:t>=</a:t>
              </a:r>
              <a:r>
                <a:rPr sz="500" spc="5" dirty="0">
                  <a:latin typeface="Arial"/>
                  <a:cs typeface="Arial"/>
                </a:rPr>
                <a:t> </a:t>
              </a:r>
              <a:r>
                <a:rPr sz="500" spc="25" dirty="0">
                  <a:latin typeface="Arial"/>
                  <a:cs typeface="Arial"/>
                </a:rPr>
                <a:t>g</a:t>
              </a:r>
              <a:r>
                <a:rPr sz="500" spc="-25" dirty="0">
                  <a:latin typeface="Arial"/>
                  <a:cs typeface="Arial"/>
                </a:rPr>
                <a:t>e</a:t>
              </a:r>
              <a:r>
                <a:rPr sz="500" spc="-15" dirty="0">
                  <a:latin typeface="Arial"/>
                  <a:cs typeface="Arial"/>
                </a:rPr>
                <a:t>t</a:t>
              </a:r>
              <a:r>
                <a:rPr sz="500" dirty="0">
                  <a:latin typeface="Arial"/>
                  <a:cs typeface="Arial"/>
                </a:rPr>
                <a:t>s</a:t>
              </a:r>
              <a:r>
                <a:rPr sz="500" spc="-15" dirty="0">
                  <a:latin typeface="Arial"/>
                  <a:cs typeface="Arial"/>
                </a:rPr>
                <a:t>t</a:t>
              </a:r>
              <a:r>
                <a:rPr sz="500" spc="-25" dirty="0">
                  <a:latin typeface="Arial"/>
                  <a:cs typeface="Arial"/>
                </a:rPr>
                <a:t>a</a:t>
              </a:r>
              <a:r>
                <a:rPr sz="500" spc="-15" dirty="0">
                  <a:latin typeface="Arial"/>
                  <a:cs typeface="Arial"/>
                </a:rPr>
                <a:t>t</a:t>
              </a:r>
              <a:r>
                <a:rPr sz="500" spc="10" dirty="0">
                  <a:latin typeface="Arial"/>
                  <a:cs typeface="Arial"/>
                </a:rPr>
                <a:t>i</a:t>
              </a:r>
              <a:r>
                <a:rPr sz="500" dirty="0">
                  <a:latin typeface="Arial"/>
                  <a:cs typeface="Arial"/>
                </a:rPr>
                <a:t>c</a:t>
              </a:r>
              <a:r>
                <a:rPr sz="500" spc="-10" dirty="0">
                  <a:latin typeface="Arial"/>
                  <a:cs typeface="Arial"/>
                </a:rPr>
                <a:t> </a:t>
              </a:r>
              <a:r>
                <a:rPr sz="500" dirty="0">
                  <a:latin typeface="Arial"/>
                  <a:cs typeface="Arial"/>
                </a:rPr>
                <a:t>&lt;</a:t>
              </a:r>
              <a:r>
                <a:rPr sz="500" spc="5"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0" dirty="0">
                  <a:latin typeface="Arial"/>
                  <a:cs typeface="Arial"/>
                </a:rPr>
                <a:t>e</a:t>
              </a:r>
              <a:r>
                <a:rPr sz="500" dirty="0">
                  <a:latin typeface="Arial"/>
                  <a:cs typeface="Arial"/>
                </a:rPr>
                <a:t>,</a:t>
              </a:r>
              <a:r>
                <a:rPr sz="500" spc="-25" dirty="0">
                  <a:latin typeface="Arial"/>
                  <a:cs typeface="Arial"/>
                </a:rPr>
                <a:t> Lo</a:t>
              </a:r>
              <a:r>
                <a:rPr sz="500" spc="15" dirty="0">
                  <a:latin typeface="Arial"/>
                  <a:cs typeface="Arial"/>
                </a:rPr>
                <a:t>r</a:t>
              </a:r>
              <a:r>
                <a:rPr sz="500" spc="25" dirty="0">
                  <a:latin typeface="Arial"/>
                  <a:cs typeface="Arial"/>
                </a:rPr>
                <a:t>g</a:t>
              </a:r>
              <a:r>
                <a:rPr sz="500" spc="-15" dirty="0">
                  <a:latin typeface="Arial"/>
                  <a:cs typeface="Arial"/>
                </a:rPr>
                <a:t>/</a:t>
              </a:r>
              <a:r>
                <a:rPr sz="500" spc="-25" dirty="0">
                  <a:latin typeface="Arial"/>
                  <a:cs typeface="Arial"/>
                </a:rPr>
                <a:t>apa</a:t>
              </a:r>
              <a:r>
                <a:rPr sz="500" dirty="0">
                  <a:latin typeface="Arial"/>
                  <a:cs typeface="Arial"/>
                </a:rPr>
                <a:t>c</a:t>
              </a:r>
              <a:r>
                <a:rPr sz="500" spc="-25" dirty="0">
                  <a:latin typeface="Arial"/>
                  <a:cs typeface="Arial"/>
                </a:rPr>
                <a:t>he</a:t>
              </a:r>
              <a:r>
                <a:rPr sz="500" spc="-15" dirty="0">
                  <a:latin typeface="Arial"/>
                  <a:cs typeface="Arial"/>
                </a:rPr>
                <a:t>/</a:t>
              </a:r>
              <a:r>
                <a:rPr sz="500" spc="-25" dirty="0">
                  <a:latin typeface="Arial"/>
                  <a:cs typeface="Arial"/>
                </a:rPr>
                <a:t>a</a:t>
              </a:r>
              <a:r>
                <a:rPr sz="500" spc="15" dirty="0">
                  <a:latin typeface="Arial"/>
                  <a:cs typeface="Arial"/>
                </a:rPr>
                <a:t>r</a:t>
              </a:r>
              <a:r>
                <a:rPr sz="500" spc="10" dirty="0">
                  <a:latin typeface="Arial"/>
                  <a:cs typeface="Arial"/>
                </a:rPr>
                <a:t>i</a:t>
              </a:r>
              <a:r>
                <a:rPr sz="500" spc="-25" dirty="0">
                  <a:latin typeface="Arial"/>
                  <a:cs typeface="Arial"/>
                </a:rPr>
                <a:t>e</a:t>
              </a:r>
              <a:r>
                <a:rPr sz="500" dirty="0">
                  <a:latin typeface="Arial"/>
                  <a:cs typeface="Arial"/>
                </a:rPr>
                <a:t>s</a:t>
              </a:r>
              <a:r>
                <a:rPr sz="500" spc="-15" dirty="0">
                  <a:latin typeface="Arial"/>
                  <a:cs typeface="Arial"/>
                </a:rPr>
                <a:t>/</a:t>
              </a:r>
              <a:r>
                <a:rPr sz="500" spc="-25" dirty="0">
                  <a:latin typeface="Arial"/>
                  <a:cs typeface="Arial"/>
                </a:rPr>
                <a:t>b</a:t>
              </a:r>
              <a:r>
                <a:rPr sz="500" spc="10" dirty="0">
                  <a:latin typeface="Arial"/>
                  <a:cs typeface="Arial"/>
                </a:rPr>
                <a:t>l</a:t>
              </a:r>
              <a:r>
                <a:rPr sz="500" spc="-25" dirty="0">
                  <a:latin typeface="Arial"/>
                  <a:cs typeface="Arial"/>
                </a:rPr>
                <a:t>uep</a:t>
              </a:r>
              <a:r>
                <a:rPr sz="500" spc="15" dirty="0">
                  <a:latin typeface="Arial"/>
                  <a:cs typeface="Arial"/>
                </a:rPr>
                <a:t>r</a:t>
              </a:r>
              <a:r>
                <a:rPr sz="500" spc="10" dirty="0">
                  <a:latin typeface="Arial"/>
                  <a:cs typeface="Arial"/>
                </a:rPr>
                <a:t>i</a:t>
              </a:r>
              <a:r>
                <a:rPr sz="500" spc="-25" dirty="0">
                  <a:latin typeface="Arial"/>
                  <a:cs typeface="Arial"/>
                </a:rPr>
                <a:t>n</a:t>
              </a:r>
              <a:r>
                <a:rPr sz="500" spc="-15" dirty="0">
                  <a:latin typeface="Arial"/>
                  <a:cs typeface="Arial"/>
                </a:rPr>
                <a:t>t/</a:t>
              </a:r>
              <a:r>
                <a:rPr sz="500" dirty="0">
                  <a:latin typeface="Arial"/>
                  <a:cs typeface="Arial"/>
                </a:rPr>
                <a:t>c</a:t>
              </a:r>
              <a:r>
                <a:rPr sz="500" spc="-25" dirty="0">
                  <a:latin typeface="Arial"/>
                  <a:cs typeface="Arial"/>
                </a:rPr>
                <a:t>on</a:t>
              </a:r>
              <a:r>
                <a:rPr sz="500" spc="-15" dirty="0">
                  <a:latin typeface="Arial"/>
                  <a:cs typeface="Arial"/>
                </a:rPr>
                <a:t>t</a:t>
              </a:r>
              <a:r>
                <a:rPr sz="500" spc="-25" dirty="0">
                  <a:latin typeface="Arial"/>
                  <a:cs typeface="Arial"/>
                </a:rPr>
                <a:t>a</a:t>
              </a:r>
              <a:r>
                <a:rPr sz="500" spc="10" dirty="0">
                  <a:latin typeface="Arial"/>
                  <a:cs typeface="Arial"/>
                </a:rPr>
                <a:t>i</a:t>
              </a:r>
              <a:r>
                <a:rPr sz="500" spc="-25" dirty="0">
                  <a:latin typeface="Arial"/>
                  <a:cs typeface="Arial"/>
                </a:rPr>
                <a:t>ne</a:t>
              </a:r>
              <a:r>
                <a:rPr sz="500" spc="15" dirty="0">
                  <a:latin typeface="Arial"/>
                  <a:cs typeface="Arial"/>
                </a:rPr>
                <a:t>r</a:t>
              </a:r>
              <a:r>
                <a:rPr sz="500" spc="-15" dirty="0">
                  <a:latin typeface="Arial"/>
                  <a:cs typeface="Arial"/>
                </a:rPr>
                <a:t>/A</a:t>
              </a:r>
              <a:r>
                <a:rPr sz="500" spc="-25" dirty="0">
                  <a:latin typeface="Arial"/>
                  <a:cs typeface="Arial"/>
                </a:rPr>
                <a:t>b</a:t>
              </a:r>
              <a:r>
                <a:rPr sz="500" dirty="0">
                  <a:latin typeface="Arial"/>
                  <a:cs typeface="Arial"/>
                </a:rPr>
                <a:t>s</a:t>
              </a:r>
              <a:r>
                <a:rPr sz="500" spc="-15"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15" dirty="0">
                  <a:latin typeface="Arial"/>
                  <a:cs typeface="Arial"/>
                </a:rPr>
                <a:t>tS</a:t>
              </a:r>
              <a:r>
                <a:rPr sz="500" spc="-25" dirty="0">
                  <a:latin typeface="Arial"/>
                  <a:cs typeface="Arial"/>
                </a:rPr>
                <a:t>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dirty="0">
                  <a:latin typeface="Arial"/>
                  <a:cs typeface="Arial"/>
                </a:rPr>
                <a:t>c</a:t>
              </a:r>
              <a:r>
                <a:rPr sz="500" spc="10" dirty="0">
                  <a:latin typeface="Arial"/>
                  <a:cs typeface="Arial"/>
                </a:rPr>
                <a:t>i</a:t>
              </a:r>
              <a:r>
                <a:rPr sz="500" spc="-25" dirty="0">
                  <a:latin typeface="Arial"/>
                  <a:cs typeface="Arial"/>
                </a:rPr>
                <a:t>pe</a:t>
              </a:r>
              <a:r>
                <a:rPr sz="500" dirty="0">
                  <a:latin typeface="Arial"/>
                  <a:cs typeface="Arial"/>
                </a:rPr>
                <a:t>,</a:t>
              </a:r>
              <a:r>
                <a:rPr sz="500" spc="-20" dirty="0">
                  <a:latin typeface="Arial"/>
                  <a:cs typeface="Arial"/>
                </a:rPr>
                <a:t> </a:t>
              </a:r>
              <a:r>
                <a:rPr sz="500" spc="-25" dirty="0">
                  <a:latin typeface="Arial"/>
                  <a:cs typeface="Arial"/>
                </a:rPr>
                <a:t>L</a:t>
              </a:r>
              <a:r>
                <a:rPr sz="500" spc="-10" dirty="0">
                  <a:latin typeface="Arial"/>
                  <a:cs typeface="Arial"/>
                </a:rPr>
                <a:t>OGG</a:t>
              </a:r>
              <a:r>
                <a:rPr sz="500" spc="-15" dirty="0">
                  <a:latin typeface="Arial"/>
                  <a:cs typeface="Arial"/>
                </a:rPr>
                <a:t>E</a:t>
              </a:r>
              <a:r>
                <a:rPr sz="500" spc="15" dirty="0">
                  <a:latin typeface="Arial"/>
                  <a:cs typeface="Arial"/>
                </a:rPr>
                <a:t>R</a:t>
              </a:r>
              <a:r>
                <a:rPr sz="500" dirty="0">
                  <a:latin typeface="Arial"/>
                  <a:cs typeface="Arial"/>
                </a:rPr>
                <a:t>,</a:t>
              </a:r>
              <a:r>
                <a:rPr sz="500" spc="-20" dirty="0">
                  <a:latin typeface="Arial"/>
                  <a:cs typeface="Arial"/>
                </a:rPr>
                <a:t> </a:t>
              </a:r>
              <a:r>
                <a:rPr sz="500" spc="15" dirty="0">
                  <a:latin typeface="Arial"/>
                  <a:cs typeface="Arial"/>
                </a:rPr>
                <a:t>&lt;</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spc="-15" dirty="0">
                  <a:latin typeface="Arial"/>
                  <a:cs typeface="Arial"/>
                </a:rPr>
                <a:t>,</a:t>
              </a:r>
              <a:r>
                <a:rPr sz="500" spc="-25" dirty="0">
                  <a:latin typeface="Arial"/>
                  <a:cs typeface="Arial"/>
                </a:rPr>
                <a:t>Lo</a:t>
              </a:r>
              <a:r>
                <a:rPr sz="500" spc="20" dirty="0">
                  <a:latin typeface="Arial"/>
                  <a:cs typeface="Arial"/>
                </a:rPr>
                <a:t>r</a:t>
              </a:r>
              <a:r>
                <a:rPr sz="500" spc="25" dirty="0">
                  <a:latin typeface="Arial"/>
                  <a:cs typeface="Arial"/>
                </a:rPr>
                <a:t>g</a:t>
              </a:r>
              <a:r>
                <a:rPr sz="500" spc="-15" dirty="0">
                  <a:latin typeface="Arial"/>
                  <a:cs typeface="Arial"/>
                </a:rPr>
                <a:t>/</a:t>
              </a:r>
              <a:r>
                <a:rPr sz="500" dirty="0">
                  <a:latin typeface="Arial"/>
                  <a:cs typeface="Arial"/>
                </a:rPr>
                <a:t>s</a:t>
              </a:r>
              <a:r>
                <a:rPr sz="500" spc="10" dirty="0">
                  <a:latin typeface="Arial"/>
                  <a:cs typeface="Arial"/>
                </a:rPr>
                <a:t>l</a:t>
              </a:r>
              <a:r>
                <a:rPr sz="500" spc="-15" dirty="0">
                  <a:latin typeface="Arial"/>
                  <a:cs typeface="Arial"/>
                </a:rPr>
                <a:t>f</a:t>
              </a:r>
              <a:r>
                <a:rPr sz="500" spc="-25" dirty="0">
                  <a:latin typeface="Arial"/>
                  <a:cs typeface="Arial"/>
                </a:rPr>
                <a:t>4</a:t>
              </a:r>
              <a:r>
                <a:rPr sz="500" spc="10" dirty="0">
                  <a:latin typeface="Arial"/>
                  <a:cs typeface="Arial"/>
                </a:rPr>
                <a:t>j</a:t>
              </a:r>
              <a:r>
                <a:rPr sz="500" spc="-15" dirty="0">
                  <a:latin typeface="Arial"/>
                  <a:cs typeface="Arial"/>
                </a:rPr>
                <a:t>/</a:t>
              </a:r>
              <a:r>
                <a:rPr sz="500" spc="-25" dirty="0">
                  <a:latin typeface="Arial"/>
                  <a:cs typeface="Arial"/>
                </a:rPr>
                <a:t>Lo</a:t>
              </a:r>
              <a:r>
                <a:rPr sz="500" spc="25" dirty="0">
                  <a:latin typeface="Arial"/>
                  <a:cs typeface="Arial"/>
                </a:rPr>
                <a:t>gg</a:t>
              </a:r>
              <a:r>
                <a:rPr sz="500" spc="-25" dirty="0">
                  <a:latin typeface="Arial"/>
                  <a:cs typeface="Arial"/>
                </a:rPr>
                <a:t>e</a:t>
              </a:r>
              <a:r>
                <a:rPr sz="500" spc="15" dirty="0">
                  <a:latin typeface="Arial"/>
                  <a:cs typeface="Arial"/>
                </a:rPr>
                <a:t>r</a:t>
              </a:r>
              <a:r>
                <a:rPr sz="500" dirty="0">
                  <a:latin typeface="Arial"/>
                  <a:cs typeface="Arial"/>
                </a:rPr>
                <a:t>&gt;</a:t>
              </a:r>
              <a:r>
                <a:rPr sz="500" spc="5" dirty="0">
                  <a:latin typeface="Arial"/>
                  <a:cs typeface="Arial"/>
                </a:rPr>
                <a:t> </a:t>
              </a:r>
              <a:r>
                <a:rPr sz="500" dirty="0">
                  <a:latin typeface="Arial"/>
                  <a:cs typeface="Arial"/>
                </a:rPr>
                <a:t>&gt;</a:t>
              </a:r>
            </a:p>
          </p:txBody>
        </p:sp>
        <p:sp>
          <p:nvSpPr>
            <p:cNvPr id="740" name="object 48"/>
            <p:cNvSpPr/>
            <p:nvPr/>
          </p:nvSpPr>
          <p:spPr>
            <a:xfrm>
              <a:off x="13416671" y="1598374"/>
              <a:ext cx="1258920" cy="255852"/>
            </a:xfrm>
            <a:custGeom>
              <a:avLst/>
              <a:gdLst/>
              <a:ahLst/>
              <a:cxnLst/>
              <a:rect l="l" t="t" r="r" b="b"/>
              <a:pathLst>
                <a:path w="1269365" h="293369">
                  <a:moveTo>
                    <a:pt x="0" y="0"/>
                  </a:moveTo>
                  <a:lnTo>
                    <a:pt x="58275" y="13462"/>
                  </a:lnTo>
                  <a:lnTo>
                    <a:pt x="117973" y="27253"/>
                  </a:lnTo>
                  <a:lnTo>
                    <a:pt x="178948" y="41339"/>
                  </a:lnTo>
                  <a:lnTo>
                    <a:pt x="241054" y="55687"/>
                  </a:lnTo>
                  <a:lnTo>
                    <a:pt x="304145" y="70263"/>
                  </a:lnTo>
                  <a:lnTo>
                    <a:pt x="368074" y="85032"/>
                  </a:lnTo>
                  <a:lnTo>
                    <a:pt x="432696" y="99962"/>
                  </a:lnTo>
                  <a:lnTo>
                    <a:pt x="497864" y="115018"/>
                  </a:lnTo>
                  <a:lnTo>
                    <a:pt x="563433" y="130167"/>
                  </a:lnTo>
                  <a:lnTo>
                    <a:pt x="629255" y="145374"/>
                  </a:lnTo>
                  <a:lnTo>
                    <a:pt x="695186" y="160606"/>
                  </a:lnTo>
                  <a:lnTo>
                    <a:pt x="761078" y="175830"/>
                  </a:lnTo>
                  <a:lnTo>
                    <a:pt x="826786" y="191011"/>
                  </a:lnTo>
                  <a:lnTo>
                    <a:pt x="892164" y="206116"/>
                  </a:lnTo>
                  <a:lnTo>
                    <a:pt x="957066" y="221111"/>
                  </a:lnTo>
                  <a:lnTo>
                    <a:pt x="1021345" y="235962"/>
                  </a:lnTo>
                  <a:lnTo>
                    <a:pt x="1084855" y="250635"/>
                  </a:lnTo>
                  <a:lnTo>
                    <a:pt x="1147450" y="265098"/>
                  </a:lnTo>
                  <a:lnTo>
                    <a:pt x="1208985" y="279315"/>
                  </a:lnTo>
                  <a:lnTo>
                    <a:pt x="1269313" y="293253"/>
                  </a:lnTo>
                </a:path>
              </a:pathLst>
            </a:custGeom>
            <a:ln w="8718">
              <a:solidFill>
                <a:srgbClr val="FF0000"/>
              </a:solidFill>
            </a:ln>
          </p:spPr>
          <p:txBody>
            <a:bodyPr wrap="square" lIns="0" tIns="0" rIns="0" bIns="0" rtlCol="0"/>
            <a:lstStyle/>
            <a:p>
              <a:endParaRPr sz="2000"/>
            </a:p>
          </p:txBody>
        </p:sp>
        <p:sp>
          <p:nvSpPr>
            <p:cNvPr id="741" name="object 49"/>
            <p:cNvSpPr/>
            <p:nvPr/>
          </p:nvSpPr>
          <p:spPr>
            <a:xfrm>
              <a:off x="14669785" y="1824616"/>
              <a:ext cx="92075" cy="59690"/>
            </a:xfrm>
            <a:custGeom>
              <a:avLst/>
              <a:gdLst/>
              <a:ahLst/>
              <a:cxnLst/>
              <a:rect l="l" t="t" r="r" b="b"/>
              <a:pathLst>
                <a:path w="92075" h="59689">
                  <a:moveTo>
                    <a:pt x="13722" y="0"/>
                  </a:moveTo>
                  <a:lnTo>
                    <a:pt x="0" y="59457"/>
                  </a:lnTo>
                  <a:lnTo>
                    <a:pt x="91811" y="49344"/>
                  </a:lnTo>
                  <a:lnTo>
                    <a:pt x="13722" y="0"/>
                  </a:lnTo>
                  <a:close/>
                </a:path>
              </a:pathLst>
            </a:custGeom>
            <a:solidFill>
              <a:srgbClr val="FF0000"/>
            </a:solidFill>
          </p:spPr>
          <p:txBody>
            <a:bodyPr wrap="square" lIns="0" tIns="0" rIns="0" bIns="0" rtlCol="0"/>
            <a:lstStyle/>
            <a:p>
              <a:endParaRPr sz="2000"/>
            </a:p>
          </p:txBody>
        </p:sp>
        <p:sp>
          <p:nvSpPr>
            <p:cNvPr id="742" name="object 50"/>
            <p:cNvSpPr/>
            <p:nvPr/>
          </p:nvSpPr>
          <p:spPr>
            <a:xfrm>
              <a:off x="14669785" y="1824616"/>
              <a:ext cx="92075" cy="59690"/>
            </a:xfrm>
            <a:custGeom>
              <a:avLst/>
              <a:gdLst/>
              <a:ahLst/>
              <a:cxnLst/>
              <a:rect l="l" t="t" r="r" b="b"/>
              <a:pathLst>
                <a:path w="92075" h="59689">
                  <a:moveTo>
                    <a:pt x="13722" y="0"/>
                  </a:moveTo>
                  <a:lnTo>
                    <a:pt x="91811" y="49344"/>
                  </a:lnTo>
                  <a:lnTo>
                    <a:pt x="0" y="59457"/>
                  </a:lnTo>
                  <a:lnTo>
                    <a:pt x="13722" y="0"/>
                  </a:lnTo>
                  <a:close/>
                </a:path>
              </a:pathLst>
            </a:custGeom>
            <a:ln w="8718">
              <a:solidFill>
                <a:srgbClr val="FF0000"/>
              </a:solidFill>
            </a:ln>
          </p:spPr>
          <p:txBody>
            <a:bodyPr wrap="square" lIns="0" tIns="0" rIns="0" bIns="0" rtlCol="0"/>
            <a:lstStyle/>
            <a:p>
              <a:endParaRPr sz="2000"/>
            </a:p>
          </p:txBody>
        </p:sp>
        <p:sp>
          <p:nvSpPr>
            <p:cNvPr id="743" name="object 51"/>
            <p:cNvSpPr/>
            <p:nvPr/>
          </p:nvSpPr>
          <p:spPr>
            <a:xfrm>
              <a:off x="14079844" y="3444697"/>
              <a:ext cx="269875" cy="461645"/>
            </a:xfrm>
            <a:custGeom>
              <a:avLst/>
              <a:gdLst/>
              <a:ahLst/>
              <a:cxnLst/>
              <a:rect l="l" t="t" r="r" b="b"/>
              <a:pathLst>
                <a:path w="269875" h="461645">
                  <a:moveTo>
                    <a:pt x="269513" y="0"/>
                  </a:moveTo>
                  <a:lnTo>
                    <a:pt x="236102" y="35544"/>
                  </a:lnTo>
                  <a:lnTo>
                    <a:pt x="202241" y="74062"/>
                  </a:lnTo>
                  <a:lnTo>
                    <a:pt x="168636" y="115318"/>
                  </a:lnTo>
                  <a:lnTo>
                    <a:pt x="135995" y="159078"/>
                  </a:lnTo>
                  <a:lnTo>
                    <a:pt x="105025" y="205105"/>
                  </a:lnTo>
                  <a:lnTo>
                    <a:pt x="76434" y="253166"/>
                  </a:lnTo>
                  <a:lnTo>
                    <a:pt x="50928" y="303025"/>
                  </a:lnTo>
                  <a:lnTo>
                    <a:pt x="29216" y="354448"/>
                  </a:lnTo>
                  <a:lnTo>
                    <a:pt x="12004" y="407198"/>
                  </a:lnTo>
                  <a:lnTo>
                    <a:pt x="5306" y="433998"/>
                  </a:lnTo>
                  <a:lnTo>
                    <a:pt x="0" y="461042"/>
                  </a:lnTo>
                </a:path>
              </a:pathLst>
            </a:custGeom>
            <a:ln w="8718">
              <a:solidFill>
                <a:srgbClr val="0000FF"/>
              </a:solidFill>
            </a:ln>
          </p:spPr>
          <p:txBody>
            <a:bodyPr wrap="square" lIns="0" tIns="0" rIns="0" bIns="0" rtlCol="0"/>
            <a:lstStyle/>
            <a:p>
              <a:endParaRPr sz="2000"/>
            </a:p>
          </p:txBody>
        </p:sp>
        <p:sp>
          <p:nvSpPr>
            <p:cNvPr id="744" name="object 52"/>
            <p:cNvSpPr txBox="1"/>
            <p:nvPr/>
          </p:nvSpPr>
          <p:spPr>
            <a:xfrm>
              <a:off x="17588907" y="3757530"/>
              <a:ext cx="914784" cy="427628"/>
            </a:xfrm>
            <a:prstGeom prst="rect">
              <a:avLst/>
            </a:prstGeom>
            <a:ln w="8718">
              <a:solidFill>
                <a:srgbClr val="31CD31"/>
              </a:solidFill>
            </a:ln>
          </p:spPr>
          <p:txBody>
            <a:bodyPr vert="horz" wrap="square" lIns="0" tIns="0" rIns="0" bIns="0" rtlCol="0">
              <a:spAutoFit/>
            </a:bodyPr>
            <a:lstStyle/>
            <a:p>
              <a:pPr marL="64769">
                <a:lnSpc>
                  <a:spcPct val="100000"/>
                </a:lnSpc>
              </a:pPr>
              <a:r>
                <a:rPr sz="500" spc="10" dirty="0">
                  <a:latin typeface="Arial"/>
                  <a:cs typeface="Arial"/>
                </a:rPr>
                <a:t>l</a:t>
              </a:r>
              <a:r>
                <a:rPr sz="500" spc="-15" dirty="0">
                  <a:latin typeface="Arial"/>
                  <a:cs typeface="Arial"/>
                </a:rPr>
                <a:t>:</a:t>
              </a:r>
              <a:r>
                <a:rPr sz="500" spc="25" dirty="0">
                  <a:latin typeface="Arial"/>
                  <a:cs typeface="Arial"/>
                </a:rPr>
                <a:t>g</a:t>
              </a:r>
              <a:r>
                <a:rPr sz="500" spc="-25" dirty="0">
                  <a:latin typeface="Arial"/>
                  <a:cs typeface="Arial"/>
                </a:rPr>
                <a:t>o</a:t>
              </a:r>
              <a:r>
                <a:rPr sz="500" spc="-15" dirty="0">
                  <a:latin typeface="Arial"/>
                  <a:cs typeface="Arial"/>
                </a:rPr>
                <a:t>t</a:t>
              </a:r>
              <a:r>
                <a:rPr sz="500" dirty="0">
                  <a:latin typeface="Arial"/>
                  <a:cs typeface="Arial"/>
                </a:rPr>
                <a:t>o</a:t>
              </a:r>
              <a:r>
                <a:rPr sz="500" spc="-35" dirty="0">
                  <a:latin typeface="Arial"/>
                  <a:cs typeface="Arial"/>
                </a:rPr>
                <a:t> </a:t>
              </a:r>
              <a:r>
                <a:rPr sz="500" spc="15" dirty="0">
                  <a:latin typeface="Arial"/>
                  <a:cs typeface="Arial"/>
                </a:rPr>
                <a:t>(</a:t>
              </a:r>
              <a:r>
                <a:rPr sz="500" spc="-15" dirty="0">
                  <a:latin typeface="Arial"/>
                  <a:cs typeface="Arial"/>
                </a:rPr>
                <a:t>f</a:t>
              </a:r>
              <a:r>
                <a:rPr sz="500" spc="15" dirty="0">
                  <a:latin typeface="Arial"/>
                  <a:cs typeface="Arial"/>
                </a:rPr>
                <a:t>r</a:t>
              </a:r>
              <a:r>
                <a:rPr sz="500" spc="-25" dirty="0">
                  <a:latin typeface="Arial"/>
                  <a:cs typeface="Arial"/>
                </a:rPr>
                <a:t>o</a:t>
              </a:r>
              <a:r>
                <a:rPr sz="500" spc="5" dirty="0">
                  <a:latin typeface="Arial"/>
                  <a:cs typeface="Arial"/>
                </a:rPr>
                <a:t>m</a:t>
              </a:r>
              <a:r>
                <a:rPr sz="500" spc="-45" dirty="0">
                  <a:latin typeface="Arial"/>
                  <a:cs typeface="Arial"/>
                </a:rPr>
                <a:t> </a:t>
              </a:r>
              <a:r>
                <a:rPr sz="500" spc="10" dirty="0">
                  <a:latin typeface="Arial"/>
                  <a:cs typeface="Arial"/>
                </a:rPr>
                <a:t>ii</a:t>
              </a:r>
              <a:r>
                <a:rPr sz="500" spc="-25" dirty="0">
                  <a:latin typeface="Arial"/>
                  <a:cs typeface="Arial"/>
                </a:rPr>
                <a:t>nde</a:t>
              </a:r>
              <a:r>
                <a:rPr sz="500" spc="-55" dirty="0">
                  <a:latin typeface="Arial"/>
                  <a:cs typeface="Arial"/>
                </a:rPr>
                <a:t>x</a:t>
              </a:r>
              <a:r>
                <a:rPr sz="500" dirty="0">
                  <a:latin typeface="Arial"/>
                  <a:cs typeface="Arial"/>
                </a:rPr>
                <a:t>=</a:t>
              </a:r>
              <a:r>
                <a:rPr sz="500" spc="5" dirty="0">
                  <a:latin typeface="Arial"/>
                  <a:cs typeface="Arial"/>
                </a:rPr>
                <a:t> </a:t>
              </a:r>
              <a:r>
                <a:rPr sz="500" dirty="0">
                  <a:latin typeface="Arial"/>
                  <a:cs typeface="Arial"/>
                </a:rPr>
                <a:t>6</a:t>
              </a:r>
              <a:r>
                <a:rPr sz="500" spc="-35" dirty="0">
                  <a:latin typeface="Arial"/>
                  <a:cs typeface="Arial"/>
                </a:rPr>
                <a:t> </a:t>
              </a:r>
              <a:r>
                <a:rPr sz="500" spc="-15" dirty="0">
                  <a:latin typeface="Arial"/>
                  <a:cs typeface="Arial"/>
                </a:rPr>
                <a:t>t</a:t>
              </a:r>
              <a:r>
                <a:rPr sz="500" dirty="0">
                  <a:latin typeface="Arial"/>
                  <a:cs typeface="Arial"/>
                </a:rPr>
                <a:t>o</a:t>
              </a:r>
              <a:r>
                <a:rPr sz="500" spc="-30" dirty="0">
                  <a:latin typeface="Arial"/>
                  <a:cs typeface="Arial"/>
                </a:rPr>
                <a:t> </a:t>
              </a:r>
              <a:r>
                <a:rPr sz="500" spc="10" dirty="0">
                  <a:latin typeface="Arial"/>
                  <a:cs typeface="Arial"/>
                </a:rPr>
                <a:t>ii</a:t>
              </a:r>
              <a:r>
                <a:rPr sz="500" spc="-25" dirty="0">
                  <a:latin typeface="Arial"/>
                  <a:cs typeface="Arial"/>
                </a:rPr>
                <a:t>nde</a:t>
              </a:r>
              <a:r>
                <a:rPr sz="500" dirty="0">
                  <a:latin typeface="Arial"/>
                  <a:cs typeface="Arial"/>
                </a:rPr>
                <a:t>x</a:t>
              </a:r>
              <a:r>
                <a:rPr sz="500" spc="-65" dirty="0">
                  <a:latin typeface="Arial"/>
                  <a:cs typeface="Arial"/>
                </a:rPr>
                <a:t> </a:t>
              </a:r>
              <a:r>
                <a:rPr sz="500" dirty="0">
                  <a:latin typeface="Arial"/>
                  <a:cs typeface="Arial"/>
                </a:rPr>
                <a:t>=</a:t>
              </a:r>
              <a:r>
                <a:rPr sz="500" spc="5" dirty="0">
                  <a:latin typeface="Arial"/>
                  <a:cs typeface="Arial"/>
                </a:rPr>
                <a:t> </a:t>
              </a:r>
              <a:r>
                <a:rPr sz="500" spc="-25" dirty="0">
                  <a:latin typeface="Arial"/>
                  <a:cs typeface="Arial"/>
                </a:rPr>
                <a:t>10</a:t>
              </a:r>
              <a:r>
                <a:rPr sz="500" dirty="0">
                  <a:latin typeface="Arial"/>
                  <a:cs typeface="Arial"/>
                </a:rPr>
                <a:t>)</a:t>
              </a:r>
              <a:endParaRPr sz="500">
                <a:latin typeface="Arial"/>
                <a:cs typeface="Arial"/>
              </a:endParaRPr>
            </a:p>
          </p:txBody>
        </p:sp>
        <p:sp>
          <p:nvSpPr>
            <p:cNvPr id="745" name="object 53"/>
            <p:cNvSpPr/>
            <p:nvPr/>
          </p:nvSpPr>
          <p:spPr>
            <a:xfrm>
              <a:off x="14782407" y="3326121"/>
              <a:ext cx="2717165" cy="429259"/>
            </a:xfrm>
            <a:custGeom>
              <a:avLst/>
              <a:gdLst/>
              <a:ahLst/>
              <a:cxnLst/>
              <a:rect l="l" t="t" r="r" b="b"/>
              <a:pathLst>
                <a:path w="2717165" h="429260">
                  <a:moveTo>
                    <a:pt x="0" y="0"/>
                  </a:moveTo>
                  <a:lnTo>
                    <a:pt x="81475" y="9809"/>
                  </a:lnTo>
                  <a:lnTo>
                    <a:pt x="172050" y="20919"/>
                  </a:lnTo>
                  <a:lnTo>
                    <a:pt x="271163" y="33319"/>
                  </a:lnTo>
                  <a:lnTo>
                    <a:pt x="378250" y="46995"/>
                  </a:lnTo>
                  <a:lnTo>
                    <a:pt x="492748" y="61935"/>
                  </a:lnTo>
                  <a:lnTo>
                    <a:pt x="614095" y="78126"/>
                  </a:lnTo>
                  <a:lnTo>
                    <a:pt x="741727" y="95555"/>
                  </a:lnTo>
                  <a:lnTo>
                    <a:pt x="875081" y="114211"/>
                  </a:lnTo>
                  <a:lnTo>
                    <a:pt x="1013594" y="134079"/>
                  </a:lnTo>
                  <a:lnTo>
                    <a:pt x="1156703" y="155148"/>
                  </a:lnTo>
                  <a:lnTo>
                    <a:pt x="1303846" y="177405"/>
                  </a:lnTo>
                  <a:lnTo>
                    <a:pt x="1454459" y="200837"/>
                  </a:lnTo>
                  <a:lnTo>
                    <a:pt x="1607979" y="225432"/>
                  </a:lnTo>
                  <a:lnTo>
                    <a:pt x="1763844" y="251177"/>
                  </a:lnTo>
                  <a:lnTo>
                    <a:pt x="1921489" y="278060"/>
                  </a:lnTo>
                  <a:lnTo>
                    <a:pt x="2080353" y="306067"/>
                  </a:lnTo>
                  <a:lnTo>
                    <a:pt x="2239872" y="335186"/>
                  </a:lnTo>
                  <a:lnTo>
                    <a:pt x="2399483" y="365405"/>
                  </a:lnTo>
                  <a:lnTo>
                    <a:pt x="2558623" y="396710"/>
                  </a:lnTo>
                  <a:lnTo>
                    <a:pt x="2716730" y="429090"/>
                  </a:lnTo>
                </a:path>
              </a:pathLst>
            </a:custGeom>
            <a:ln w="8718">
              <a:solidFill>
                <a:srgbClr val="0000FF"/>
              </a:solidFill>
            </a:ln>
          </p:spPr>
          <p:txBody>
            <a:bodyPr wrap="square" lIns="0" tIns="0" rIns="0" bIns="0" rtlCol="0"/>
            <a:lstStyle/>
            <a:p>
              <a:endParaRPr sz="2000"/>
            </a:p>
          </p:txBody>
        </p:sp>
        <p:sp>
          <p:nvSpPr>
            <p:cNvPr id="746" name="object 54"/>
            <p:cNvSpPr/>
            <p:nvPr/>
          </p:nvSpPr>
          <p:spPr>
            <a:xfrm>
              <a:off x="17495763" y="3725997"/>
              <a:ext cx="92075" cy="59690"/>
            </a:xfrm>
            <a:custGeom>
              <a:avLst/>
              <a:gdLst/>
              <a:ahLst/>
              <a:cxnLst/>
              <a:rect l="l" t="t" r="r" b="b"/>
              <a:pathLst>
                <a:path w="92075" h="59689">
                  <a:moveTo>
                    <a:pt x="12641" y="0"/>
                  </a:moveTo>
                  <a:lnTo>
                    <a:pt x="0" y="59693"/>
                  </a:lnTo>
                  <a:lnTo>
                    <a:pt x="91610" y="47915"/>
                  </a:lnTo>
                  <a:lnTo>
                    <a:pt x="12641" y="0"/>
                  </a:lnTo>
                  <a:close/>
                </a:path>
              </a:pathLst>
            </a:custGeom>
            <a:solidFill>
              <a:srgbClr val="0000FF"/>
            </a:solidFill>
          </p:spPr>
          <p:txBody>
            <a:bodyPr wrap="square" lIns="0" tIns="0" rIns="0" bIns="0" rtlCol="0"/>
            <a:lstStyle/>
            <a:p>
              <a:endParaRPr sz="2000"/>
            </a:p>
          </p:txBody>
        </p:sp>
        <p:sp>
          <p:nvSpPr>
            <p:cNvPr id="747" name="object 55"/>
            <p:cNvSpPr/>
            <p:nvPr/>
          </p:nvSpPr>
          <p:spPr>
            <a:xfrm>
              <a:off x="17495763" y="3725997"/>
              <a:ext cx="92075" cy="59690"/>
            </a:xfrm>
            <a:custGeom>
              <a:avLst/>
              <a:gdLst/>
              <a:ahLst/>
              <a:cxnLst/>
              <a:rect l="l" t="t" r="r" b="b"/>
              <a:pathLst>
                <a:path w="92075" h="59689">
                  <a:moveTo>
                    <a:pt x="12641" y="0"/>
                  </a:moveTo>
                  <a:lnTo>
                    <a:pt x="91610" y="47915"/>
                  </a:lnTo>
                  <a:lnTo>
                    <a:pt x="0" y="59693"/>
                  </a:lnTo>
                  <a:lnTo>
                    <a:pt x="12641" y="0"/>
                  </a:lnTo>
                  <a:close/>
                </a:path>
              </a:pathLst>
            </a:custGeom>
            <a:ln w="8718">
              <a:solidFill>
                <a:srgbClr val="0000FF"/>
              </a:solidFill>
            </a:ln>
          </p:spPr>
          <p:txBody>
            <a:bodyPr wrap="square" lIns="0" tIns="0" rIns="0" bIns="0" rtlCol="0"/>
            <a:lstStyle/>
            <a:p>
              <a:endParaRPr sz="2000"/>
            </a:p>
          </p:txBody>
        </p:sp>
        <p:sp>
          <p:nvSpPr>
            <p:cNvPr id="748" name="object 56"/>
            <p:cNvSpPr/>
            <p:nvPr/>
          </p:nvSpPr>
          <p:spPr>
            <a:xfrm>
              <a:off x="14249850" y="3757530"/>
              <a:ext cx="3182619" cy="406598"/>
            </a:xfrm>
            <a:custGeom>
              <a:avLst/>
              <a:gdLst/>
              <a:ahLst/>
              <a:cxnLst/>
              <a:rect l="l" t="t" r="r" b="b"/>
              <a:pathLst>
                <a:path w="3182619" h="314325">
                  <a:moveTo>
                    <a:pt x="3182132" y="0"/>
                  </a:moveTo>
                  <a:lnTo>
                    <a:pt x="0" y="0"/>
                  </a:lnTo>
                  <a:lnTo>
                    <a:pt x="0" y="313854"/>
                  </a:lnTo>
                  <a:lnTo>
                    <a:pt x="3182132" y="313854"/>
                  </a:lnTo>
                  <a:lnTo>
                    <a:pt x="3182132" y="0"/>
                  </a:lnTo>
                  <a:close/>
                </a:path>
              </a:pathLst>
            </a:custGeom>
            <a:ln w="8718">
              <a:solidFill>
                <a:srgbClr val="31CD31"/>
              </a:solidFill>
            </a:ln>
          </p:spPr>
          <p:txBody>
            <a:bodyPr wrap="square" lIns="0" tIns="0" rIns="0" bIns="0" rtlCol="0"/>
            <a:lstStyle/>
            <a:p>
              <a:endParaRPr sz="2000"/>
            </a:p>
          </p:txBody>
        </p:sp>
        <p:sp>
          <p:nvSpPr>
            <p:cNvPr id="749" name="object 57"/>
            <p:cNvSpPr txBox="1"/>
            <p:nvPr/>
          </p:nvSpPr>
          <p:spPr>
            <a:xfrm>
              <a:off x="14310172" y="3740470"/>
              <a:ext cx="3061970" cy="375881"/>
            </a:xfrm>
            <a:prstGeom prst="rect">
              <a:avLst/>
            </a:prstGeom>
          </p:spPr>
          <p:txBody>
            <a:bodyPr vert="horz" wrap="square" lIns="0" tIns="0" rIns="0" bIns="0" rtlCol="0">
              <a:spAutoFit/>
            </a:bodyPr>
            <a:lstStyle/>
            <a:p>
              <a:pPr marL="12700">
                <a:lnSpc>
                  <a:spcPct val="100000"/>
                </a:lnSpc>
              </a:pPr>
              <a:r>
                <a:rPr sz="500" spc="10" dirty="0">
                  <a:latin typeface="Arial"/>
                  <a:cs typeface="Arial"/>
                </a:rPr>
                <a:t>l</a:t>
              </a:r>
              <a:r>
                <a:rPr sz="500" spc="-15" dirty="0">
                  <a:latin typeface="Arial"/>
                  <a:cs typeface="Arial"/>
                </a:rPr>
                <a:t>:</a:t>
              </a:r>
              <a:r>
                <a:rPr sz="500" spc="-55" dirty="0">
                  <a:latin typeface="Arial"/>
                  <a:cs typeface="Arial"/>
                </a:rPr>
                <a:t>v</a:t>
              </a:r>
              <a:r>
                <a:rPr sz="500" spc="-25" dirty="0">
                  <a:latin typeface="Arial"/>
                  <a:cs typeface="Arial"/>
                </a:rPr>
                <a:t>1</a:t>
              </a:r>
              <a:r>
                <a:rPr sz="500" dirty="0">
                  <a:latin typeface="Arial"/>
                  <a:cs typeface="Arial"/>
                </a:rPr>
                <a:t>4</a:t>
              </a:r>
              <a:r>
                <a:rPr sz="500" spc="-35" dirty="0">
                  <a:latin typeface="Arial"/>
                  <a:cs typeface="Arial"/>
                </a:rPr>
                <a:t> </a:t>
              </a:r>
              <a:r>
                <a:rPr sz="500" dirty="0">
                  <a:latin typeface="Arial"/>
                  <a:cs typeface="Arial"/>
                </a:rPr>
                <a:t>=</a:t>
              </a:r>
              <a:r>
                <a:rPr sz="500" spc="5" dirty="0">
                  <a:latin typeface="Arial"/>
                  <a:cs typeface="Arial"/>
                </a:rPr>
                <a:t> </a:t>
              </a:r>
              <a:r>
                <a:rPr sz="500" spc="25" dirty="0">
                  <a:latin typeface="Arial"/>
                  <a:cs typeface="Arial"/>
                </a:rPr>
                <a:t>g</a:t>
              </a:r>
              <a:r>
                <a:rPr sz="500" spc="-25" dirty="0">
                  <a:latin typeface="Arial"/>
                  <a:cs typeface="Arial"/>
                </a:rPr>
                <a:t>e</a:t>
              </a:r>
              <a:r>
                <a:rPr sz="500" spc="-15" dirty="0">
                  <a:latin typeface="Arial"/>
                  <a:cs typeface="Arial"/>
                </a:rPr>
                <a:t>tf</a:t>
              </a:r>
              <a:r>
                <a:rPr sz="500" spc="10" dirty="0">
                  <a:latin typeface="Arial"/>
                  <a:cs typeface="Arial"/>
                </a:rPr>
                <a:t>i</a:t>
              </a:r>
              <a:r>
                <a:rPr sz="500" spc="-25" dirty="0">
                  <a:latin typeface="Arial"/>
                  <a:cs typeface="Arial"/>
                </a:rPr>
                <a:t>e</a:t>
              </a:r>
              <a:r>
                <a:rPr sz="500" spc="10" dirty="0">
                  <a:latin typeface="Arial"/>
                  <a:cs typeface="Arial"/>
                </a:rPr>
                <a:t>l</a:t>
              </a:r>
              <a:r>
                <a:rPr sz="500" dirty="0">
                  <a:latin typeface="Arial"/>
                  <a:cs typeface="Arial"/>
                </a:rPr>
                <a:t>d</a:t>
              </a:r>
              <a:r>
                <a:rPr sz="500" spc="-35" dirty="0">
                  <a:latin typeface="Arial"/>
                  <a:cs typeface="Arial"/>
                </a:rPr>
                <a:t> </a:t>
              </a:r>
              <a:r>
                <a:rPr sz="500" dirty="0">
                  <a:latin typeface="Arial"/>
                  <a:cs typeface="Arial"/>
                </a:rPr>
                <a:t>&lt;</a:t>
              </a:r>
              <a:r>
                <a:rPr sz="500" spc="5"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0" dirty="0">
                  <a:latin typeface="Arial"/>
                  <a:cs typeface="Arial"/>
                </a:rPr>
                <a:t>e</a:t>
              </a:r>
              <a:r>
                <a:rPr sz="500" dirty="0">
                  <a:latin typeface="Arial"/>
                  <a:cs typeface="Arial"/>
                </a:rPr>
                <a:t>,</a:t>
              </a:r>
              <a:r>
                <a:rPr sz="500" spc="-25" dirty="0">
                  <a:latin typeface="Arial"/>
                  <a:cs typeface="Arial"/>
                </a:rPr>
                <a:t> Lo</a:t>
              </a:r>
              <a:r>
                <a:rPr sz="500" spc="15" dirty="0">
                  <a:latin typeface="Arial"/>
                  <a:cs typeface="Arial"/>
                </a:rPr>
                <a:t>r</a:t>
              </a:r>
              <a:r>
                <a:rPr sz="500" spc="25" dirty="0">
                  <a:latin typeface="Arial"/>
                  <a:cs typeface="Arial"/>
                </a:rPr>
                <a:t>g</a:t>
              </a:r>
              <a:r>
                <a:rPr sz="500" spc="-15" dirty="0">
                  <a:latin typeface="Arial"/>
                  <a:cs typeface="Arial"/>
                </a:rPr>
                <a:t>/</a:t>
              </a:r>
              <a:r>
                <a:rPr sz="500" spc="-25" dirty="0">
                  <a:latin typeface="Arial"/>
                  <a:cs typeface="Arial"/>
                </a:rPr>
                <a:t>apa</a:t>
              </a:r>
              <a:r>
                <a:rPr sz="500" dirty="0">
                  <a:latin typeface="Arial"/>
                  <a:cs typeface="Arial"/>
                </a:rPr>
                <a:t>c</a:t>
              </a:r>
              <a:r>
                <a:rPr sz="500" spc="-25" dirty="0">
                  <a:latin typeface="Arial"/>
                  <a:cs typeface="Arial"/>
                </a:rPr>
                <a:t>he</a:t>
              </a:r>
              <a:r>
                <a:rPr sz="500" spc="-15" dirty="0">
                  <a:latin typeface="Arial"/>
                  <a:cs typeface="Arial"/>
                </a:rPr>
                <a:t>/</a:t>
              </a:r>
              <a:r>
                <a:rPr sz="500" spc="-25" dirty="0">
                  <a:latin typeface="Arial"/>
                  <a:cs typeface="Arial"/>
                </a:rPr>
                <a:t>a</a:t>
              </a:r>
              <a:r>
                <a:rPr sz="500" spc="15" dirty="0">
                  <a:latin typeface="Arial"/>
                  <a:cs typeface="Arial"/>
                </a:rPr>
                <a:t>r</a:t>
              </a:r>
              <a:r>
                <a:rPr sz="500" spc="10" dirty="0">
                  <a:latin typeface="Arial"/>
                  <a:cs typeface="Arial"/>
                </a:rPr>
                <a:t>i</a:t>
              </a:r>
              <a:r>
                <a:rPr sz="500" spc="-25" dirty="0">
                  <a:latin typeface="Arial"/>
                  <a:cs typeface="Arial"/>
                </a:rPr>
                <a:t>e</a:t>
              </a:r>
              <a:r>
                <a:rPr sz="500" dirty="0">
                  <a:latin typeface="Arial"/>
                  <a:cs typeface="Arial"/>
                </a:rPr>
                <a:t>s</a:t>
              </a:r>
              <a:r>
                <a:rPr sz="500" spc="-15" dirty="0">
                  <a:latin typeface="Arial"/>
                  <a:cs typeface="Arial"/>
                </a:rPr>
                <a:t>/</a:t>
              </a:r>
              <a:r>
                <a:rPr sz="500" spc="-25" dirty="0">
                  <a:latin typeface="Arial"/>
                  <a:cs typeface="Arial"/>
                </a:rPr>
                <a:t>b</a:t>
              </a:r>
              <a:r>
                <a:rPr sz="500" spc="10" dirty="0">
                  <a:latin typeface="Arial"/>
                  <a:cs typeface="Arial"/>
                </a:rPr>
                <a:t>l</a:t>
              </a:r>
              <a:r>
                <a:rPr sz="500" spc="-25" dirty="0">
                  <a:latin typeface="Arial"/>
                  <a:cs typeface="Arial"/>
                </a:rPr>
                <a:t>uep</a:t>
              </a:r>
              <a:r>
                <a:rPr sz="500" spc="15" dirty="0">
                  <a:latin typeface="Arial"/>
                  <a:cs typeface="Arial"/>
                </a:rPr>
                <a:t>r</a:t>
              </a:r>
              <a:r>
                <a:rPr sz="500" spc="10" dirty="0">
                  <a:latin typeface="Arial"/>
                  <a:cs typeface="Arial"/>
                </a:rPr>
                <a:t>i</a:t>
              </a:r>
              <a:r>
                <a:rPr sz="500" spc="-25" dirty="0">
                  <a:latin typeface="Arial"/>
                  <a:cs typeface="Arial"/>
                </a:rPr>
                <a:t>n</a:t>
              </a:r>
              <a:r>
                <a:rPr sz="500" spc="-15" dirty="0">
                  <a:latin typeface="Arial"/>
                  <a:cs typeface="Arial"/>
                </a:rPr>
                <a:t>t/</a:t>
              </a:r>
              <a:r>
                <a:rPr sz="500" dirty="0">
                  <a:latin typeface="Arial"/>
                  <a:cs typeface="Arial"/>
                </a:rPr>
                <a:t>c</a:t>
              </a:r>
              <a:r>
                <a:rPr sz="500" spc="-25" dirty="0">
                  <a:latin typeface="Arial"/>
                  <a:cs typeface="Arial"/>
                </a:rPr>
                <a:t>on</a:t>
              </a:r>
              <a:r>
                <a:rPr sz="500" spc="-15" dirty="0">
                  <a:latin typeface="Arial"/>
                  <a:cs typeface="Arial"/>
                </a:rPr>
                <a:t>t</a:t>
              </a:r>
              <a:r>
                <a:rPr sz="500" spc="-25" dirty="0">
                  <a:latin typeface="Arial"/>
                  <a:cs typeface="Arial"/>
                </a:rPr>
                <a:t>a</a:t>
              </a:r>
              <a:r>
                <a:rPr sz="500" spc="10" dirty="0">
                  <a:latin typeface="Arial"/>
                  <a:cs typeface="Arial"/>
                </a:rPr>
                <a:t>i</a:t>
              </a:r>
              <a:r>
                <a:rPr sz="500" spc="-25" dirty="0">
                  <a:latin typeface="Arial"/>
                  <a:cs typeface="Arial"/>
                </a:rPr>
                <a:t>ne</a:t>
              </a:r>
              <a:r>
                <a:rPr sz="500" spc="15" dirty="0">
                  <a:latin typeface="Arial"/>
                  <a:cs typeface="Arial"/>
                </a:rPr>
                <a:t>r</a:t>
              </a:r>
              <a:r>
                <a:rPr sz="500" spc="-15" dirty="0">
                  <a:latin typeface="Arial"/>
                  <a:cs typeface="Arial"/>
                </a:rPr>
                <a:t>/A</a:t>
              </a:r>
              <a:r>
                <a:rPr sz="500" spc="-25" dirty="0">
                  <a:latin typeface="Arial"/>
                  <a:cs typeface="Arial"/>
                </a:rPr>
                <a:t>b</a:t>
              </a:r>
              <a:r>
                <a:rPr sz="500" dirty="0">
                  <a:latin typeface="Arial"/>
                  <a:cs typeface="Arial"/>
                </a:rPr>
                <a:t>s</a:t>
              </a:r>
              <a:r>
                <a:rPr sz="500" spc="-15"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15" dirty="0">
                  <a:latin typeface="Arial"/>
                  <a:cs typeface="Arial"/>
                </a:rPr>
                <a:t>tS</a:t>
              </a:r>
              <a:r>
                <a:rPr sz="500" spc="-25" dirty="0">
                  <a:latin typeface="Arial"/>
                  <a:cs typeface="Arial"/>
                </a:rPr>
                <a:t>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dirty="0">
                  <a:latin typeface="Arial"/>
                  <a:cs typeface="Arial"/>
                </a:rPr>
                <a:t>c</a:t>
              </a:r>
              <a:r>
                <a:rPr sz="500" spc="10" dirty="0">
                  <a:latin typeface="Arial"/>
                  <a:cs typeface="Arial"/>
                </a:rPr>
                <a:t>i</a:t>
              </a:r>
              <a:r>
                <a:rPr sz="500" spc="-25" dirty="0">
                  <a:latin typeface="Arial"/>
                  <a:cs typeface="Arial"/>
                </a:rPr>
                <a:t>pe</a:t>
              </a:r>
              <a:r>
                <a:rPr sz="500" dirty="0">
                  <a:latin typeface="Arial"/>
                  <a:cs typeface="Arial"/>
                </a:rPr>
                <a:t>,</a:t>
              </a:r>
              <a:r>
                <a:rPr sz="500" spc="-20" dirty="0">
                  <a:latin typeface="Arial"/>
                  <a:cs typeface="Arial"/>
                </a:rPr>
                <a:t> </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dirty="0">
                  <a:latin typeface="Arial"/>
                  <a:cs typeface="Arial"/>
                </a:rPr>
                <a:t>s,</a:t>
              </a:r>
              <a:r>
                <a:rPr sz="500" spc="-25" dirty="0">
                  <a:latin typeface="Arial"/>
                  <a:cs typeface="Arial"/>
                </a:rPr>
                <a:t> </a:t>
              </a:r>
              <a:r>
                <a:rPr sz="500" spc="15" dirty="0">
                  <a:latin typeface="Arial"/>
                  <a:cs typeface="Arial"/>
                </a:rPr>
                <a:t>&lt;</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spc="-15" dirty="0">
                  <a:latin typeface="Arial"/>
                  <a:cs typeface="Arial"/>
                </a:rPr>
                <a:t>,</a:t>
              </a:r>
              <a:r>
                <a:rPr sz="500" spc="-25" dirty="0">
                  <a:latin typeface="Arial"/>
                  <a:cs typeface="Arial"/>
                </a:rPr>
                <a:t>L</a:t>
              </a:r>
              <a:r>
                <a:rPr sz="500" spc="10" dirty="0">
                  <a:latin typeface="Arial"/>
                  <a:cs typeface="Arial"/>
                </a:rPr>
                <a:t>j</a:t>
              </a:r>
              <a:r>
                <a:rPr sz="500" spc="-20"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25" dirty="0">
                  <a:latin typeface="Arial"/>
                  <a:cs typeface="Arial"/>
                </a:rPr>
                <a:t>u</a:t>
              </a:r>
              <a:r>
                <a:rPr sz="500" spc="-15" dirty="0">
                  <a:latin typeface="Arial"/>
                  <a:cs typeface="Arial"/>
                </a:rPr>
                <a:t>t</a:t>
              </a:r>
              <a:r>
                <a:rPr sz="500" spc="10" dirty="0">
                  <a:latin typeface="Arial"/>
                  <a:cs typeface="Arial"/>
                </a:rPr>
                <a:t>il</a:t>
              </a:r>
              <a:r>
                <a:rPr sz="500" spc="-15" dirty="0">
                  <a:latin typeface="Arial"/>
                  <a:cs typeface="Arial"/>
                </a:rPr>
                <a:t>/</a:t>
              </a:r>
              <a:r>
                <a:rPr sz="500" spc="-25" dirty="0">
                  <a:latin typeface="Arial"/>
                  <a:cs typeface="Arial"/>
                </a:rPr>
                <a:t>L</a:t>
              </a:r>
              <a:r>
                <a:rPr sz="500" spc="10" dirty="0">
                  <a:latin typeface="Arial"/>
                  <a:cs typeface="Arial"/>
                </a:rPr>
                <a:t>i</a:t>
              </a:r>
              <a:r>
                <a:rPr sz="500" dirty="0">
                  <a:latin typeface="Arial"/>
                  <a:cs typeface="Arial"/>
                </a:rPr>
                <a:t>s</a:t>
              </a:r>
              <a:r>
                <a:rPr sz="500" spc="-15" dirty="0">
                  <a:latin typeface="Arial"/>
                  <a:cs typeface="Arial"/>
                </a:rPr>
                <a:t>t</a:t>
              </a:r>
              <a:r>
                <a:rPr sz="500" dirty="0">
                  <a:latin typeface="Arial"/>
                  <a:cs typeface="Arial"/>
                </a:rPr>
                <a:t>&gt;</a:t>
              </a:r>
              <a:r>
                <a:rPr sz="500" spc="5" dirty="0">
                  <a:latin typeface="Arial"/>
                  <a:cs typeface="Arial"/>
                </a:rPr>
                <a:t> </a:t>
              </a:r>
              <a:r>
                <a:rPr sz="500" dirty="0">
                  <a:latin typeface="Arial"/>
                  <a:cs typeface="Arial"/>
                </a:rPr>
                <a:t>&gt;</a:t>
              </a:r>
              <a:r>
                <a:rPr sz="500" spc="5" dirty="0">
                  <a:latin typeface="Arial"/>
                  <a:cs typeface="Arial"/>
                </a:rPr>
                <a:t> </a:t>
              </a:r>
              <a:r>
                <a:rPr sz="500" spc="-55" dirty="0">
                  <a:latin typeface="Arial"/>
                  <a:cs typeface="Arial"/>
                </a:rPr>
                <a:t>v</a:t>
              </a:r>
              <a:r>
                <a:rPr sz="500" dirty="0">
                  <a:latin typeface="Arial"/>
                  <a:cs typeface="Arial"/>
                </a:rPr>
                <a:t>1</a:t>
              </a:r>
            </a:p>
          </p:txBody>
        </p:sp>
        <p:sp>
          <p:nvSpPr>
            <p:cNvPr id="750" name="object 58"/>
            <p:cNvSpPr/>
            <p:nvPr/>
          </p:nvSpPr>
          <p:spPr>
            <a:xfrm>
              <a:off x="14783906" y="3418952"/>
              <a:ext cx="651510" cy="300355"/>
            </a:xfrm>
            <a:custGeom>
              <a:avLst/>
              <a:gdLst/>
              <a:ahLst/>
              <a:cxnLst/>
              <a:rect l="l" t="t" r="r" b="b"/>
              <a:pathLst>
                <a:path w="651509" h="300354">
                  <a:moveTo>
                    <a:pt x="0" y="0"/>
                  </a:moveTo>
                  <a:lnTo>
                    <a:pt x="57956" y="26688"/>
                  </a:lnTo>
                  <a:lnTo>
                    <a:pt x="119219" y="54901"/>
                  </a:lnTo>
                  <a:lnTo>
                    <a:pt x="183147" y="84342"/>
                  </a:lnTo>
                  <a:lnTo>
                    <a:pt x="249097" y="114715"/>
                  </a:lnTo>
                  <a:lnTo>
                    <a:pt x="282630" y="130159"/>
                  </a:lnTo>
                  <a:lnTo>
                    <a:pt x="316427" y="145724"/>
                  </a:lnTo>
                  <a:lnTo>
                    <a:pt x="384493" y="177071"/>
                  </a:lnTo>
                  <a:lnTo>
                    <a:pt x="452653" y="208461"/>
                  </a:lnTo>
                  <a:lnTo>
                    <a:pt x="520265" y="239597"/>
                  </a:lnTo>
                  <a:lnTo>
                    <a:pt x="586686" y="270183"/>
                  </a:lnTo>
                  <a:lnTo>
                    <a:pt x="619249" y="285177"/>
                  </a:lnTo>
                  <a:lnTo>
                    <a:pt x="651273" y="299922"/>
                  </a:lnTo>
                </a:path>
              </a:pathLst>
            </a:custGeom>
            <a:ln w="8718">
              <a:solidFill>
                <a:srgbClr val="0000FF"/>
              </a:solidFill>
            </a:ln>
          </p:spPr>
          <p:txBody>
            <a:bodyPr wrap="square" lIns="0" tIns="0" rIns="0" bIns="0" rtlCol="0"/>
            <a:lstStyle/>
            <a:p>
              <a:endParaRPr sz="2000"/>
            </a:p>
          </p:txBody>
        </p:sp>
        <p:sp>
          <p:nvSpPr>
            <p:cNvPr id="751" name="object 59"/>
            <p:cNvSpPr/>
            <p:nvPr/>
          </p:nvSpPr>
          <p:spPr>
            <a:xfrm>
              <a:off x="15424998" y="3692345"/>
              <a:ext cx="92075" cy="64769"/>
            </a:xfrm>
            <a:custGeom>
              <a:avLst/>
              <a:gdLst/>
              <a:ahLst/>
              <a:cxnLst/>
              <a:rect l="l" t="t" r="r" b="b"/>
              <a:pathLst>
                <a:path w="92075" h="64770">
                  <a:moveTo>
                    <a:pt x="25544" y="0"/>
                  </a:moveTo>
                  <a:lnTo>
                    <a:pt x="0" y="55447"/>
                  </a:lnTo>
                  <a:lnTo>
                    <a:pt x="91950" y="64200"/>
                  </a:lnTo>
                  <a:lnTo>
                    <a:pt x="25544" y="0"/>
                  </a:lnTo>
                  <a:close/>
                </a:path>
              </a:pathLst>
            </a:custGeom>
            <a:solidFill>
              <a:srgbClr val="0000FF"/>
            </a:solidFill>
          </p:spPr>
          <p:txBody>
            <a:bodyPr wrap="square" lIns="0" tIns="0" rIns="0" bIns="0" rtlCol="0"/>
            <a:lstStyle/>
            <a:p>
              <a:endParaRPr sz="2000"/>
            </a:p>
          </p:txBody>
        </p:sp>
        <p:sp>
          <p:nvSpPr>
            <p:cNvPr id="752" name="object 60"/>
            <p:cNvSpPr/>
            <p:nvPr/>
          </p:nvSpPr>
          <p:spPr>
            <a:xfrm>
              <a:off x="15424998" y="3692345"/>
              <a:ext cx="92075" cy="64769"/>
            </a:xfrm>
            <a:custGeom>
              <a:avLst/>
              <a:gdLst/>
              <a:ahLst/>
              <a:cxnLst/>
              <a:rect l="l" t="t" r="r" b="b"/>
              <a:pathLst>
                <a:path w="92075" h="64770">
                  <a:moveTo>
                    <a:pt x="25544" y="0"/>
                  </a:moveTo>
                  <a:lnTo>
                    <a:pt x="91950" y="64200"/>
                  </a:lnTo>
                  <a:lnTo>
                    <a:pt x="0" y="55447"/>
                  </a:lnTo>
                  <a:lnTo>
                    <a:pt x="25544" y="0"/>
                  </a:lnTo>
                  <a:close/>
                </a:path>
              </a:pathLst>
            </a:custGeom>
            <a:ln w="8718">
              <a:solidFill>
                <a:srgbClr val="0000FF"/>
              </a:solidFill>
            </a:ln>
          </p:spPr>
          <p:txBody>
            <a:bodyPr wrap="square" lIns="0" tIns="0" rIns="0" bIns="0" rtlCol="0"/>
            <a:lstStyle/>
            <a:p>
              <a:endParaRPr sz="2000"/>
            </a:p>
          </p:txBody>
        </p:sp>
        <p:sp>
          <p:nvSpPr>
            <p:cNvPr id="753" name="object 61"/>
            <p:cNvSpPr/>
            <p:nvPr/>
          </p:nvSpPr>
          <p:spPr>
            <a:xfrm>
              <a:off x="14783156" y="3305450"/>
              <a:ext cx="3935729" cy="1177925"/>
            </a:xfrm>
            <a:custGeom>
              <a:avLst/>
              <a:gdLst/>
              <a:ahLst/>
              <a:cxnLst/>
              <a:rect l="l" t="t" r="r" b="b"/>
              <a:pathLst>
                <a:path w="3935730" h="1177925">
                  <a:moveTo>
                    <a:pt x="0" y="0"/>
                  </a:moveTo>
                  <a:lnTo>
                    <a:pt x="143401" y="5990"/>
                  </a:lnTo>
                  <a:lnTo>
                    <a:pt x="311049" y="13467"/>
                  </a:lnTo>
                  <a:lnTo>
                    <a:pt x="499739" y="22475"/>
                  </a:lnTo>
                  <a:lnTo>
                    <a:pt x="706265" y="33057"/>
                  </a:lnTo>
                  <a:lnTo>
                    <a:pt x="927424" y="45258"/>
                  </a:lnTo>
                  <a:lnTo>
                    <a:pt x="1160010" y="59120"/>
                  </a:lnTo>
                  <a:lnTo>
                    <a:pt x="1400818" y="74687"/>
                  </a:lnTo>
                  <a:lnTo>
                    <a:pt x="1646645" y="92004"/>
                  </a:lnTo>
                  <a:lnTo>
                    <a:pt x="1894284" y="111112"/>
                  </a:lnTo>
                  <a:lnTo>
                    <a:pt x="2140531" y="132057"/>
                  </a:lnTo>
                  <a:lnTo>
                    <a:pt x="2382183" y="154881"/>
                  </a:lnTo>
                  <a:lnTo>
                    <a:pt x="2616033" y="179629"/>
                  </a:lnTo>
                  <a:lnTo>
                    <a:pt x="2838877" y="206343"/>
                  </a:lnTo>
                  <a:lnTo>
                    <a:pt x="3047510" y="235068"/>
                  </a:lnTo>
                  <a:lnTo>
                    <a:pt x="3238728" y="265847"/>
                  </a:lnTo>
                  <a:lnTo>
                    <a:pt x="3409325" y="298724"/>
                  </a:lnTo>
                  <a:lnTo>
                    <a:pt x="3556098" y="333742"/>
                  </a:lnTo>
                  <a:lnTo>
                    <a:pt x="3675840" y="370945"/>
                  </a:lnTo>
                  <a:lnTo>
                    <a:pt x="3765349" y="410377"/>
                  </a:lnTo>
                  <a:lnTo>
                    <a:pt x="3821418" y="452080"/>
                  </a:lnTo>
                  <a:lnTo>
                    <a:pt x="3874405" y="519169"/>
                  </a:lnTo>
                  <a:lnTo>
                    <a:pt x="3910472" y="582292"/>
                  </a:lnTo>
                  <a:lnTo>
                    <a:pt x="3930510" y="641572"/>
                  </a:lnTo>
                  <a:lnTo>
                    <a:pt x="3935411" y="697128"/>
                  </a:lnTo>
                  <a:lnTo>
                    <a:pt x="3926066" y="749079"/>
                  </a:lnTo>
                  <a:lnTo>
                    <a:pt x="3903366" y="797547"/>
                  </a:lnTo>
                  <a:lnTo>
                    <a:pt x="3868201" y="842652"/>
                  </a:lnTo>
                  <a:lnTo>
                    <a:pt x="3821465" y="884513"/>
                  </a:lnTo>
                  <a:lnTo>
                    <a:pt x="3764046" y="923252"/>
                  </a:lnTo>
                  <a:lnTo>
                    <a:pt x="3696838" y="958987"/>
                  </a:lnTo>
                  <a:lnTo>
                    <a:pt x="3620731" y="991840"/>
                  </a:lnTo>
                  <a:lnTo>
                    <a:pt x="3536616" y="1021931"/>
                  </a:lnTo>
                  <a:lnTo>
                    <a:pt x="3445385" y="1049379"/>
                  </a:lnTo>
                  <a:lnTo>
                    <a:pt x="3347929" y="1074305"/>
                  </a:lnTo>
                  <a:lnTo>
                    <a:pt x="3245139" y="1096830"/>
                  </a:lnTo>
                  <a:lnTo>
                    <a:pt x="3137906" y="1117073"/>
                  </a:lnTo>
                  <a:lnTo>
                    <a:pt x="3027121" y="1135154"/>
                  </a:lnTo>
                  <a:lnTo>
                    <a:pt x="2913676" y="1151195"/>
                  </a:lnTo>
                  <a:lnTo>
                    <a:pt x="2798463" y="1165314"/>
                  </a:lnTo>
                  <a:lnTo>
                    <a:pt x="2682371" y="1177632"/>
                  </a:lnTo>
                </a:path>
              </a:pathLst>
            </a:custGeom>
            <a:ln w="8718">
              <a:solidFill>
                <a:srgbClr val="0000FF"/>
              </a:solidFill>
            </a:ln>
          </p:spPr>
          <p:txBody>
            <a:bodyPr wrap="square" lIns="0" tIns="0" rIns="0" bIns="0" rtlCol="0"/>
            <a:lstStyle/>
            <a:p>
              <a:endParaRPr sz="2000"/>
            </a:p>
          </p:txBody>
        </p:sp>
        <p:sp>
          <p:nvSpPr>
            <p:cNvPr id="754" name="object 62"/>
            <p:cNvSpPr/>
            <p:nvPr/>
          </p:nvSpPr>
          <p:spPr>
            <a:xfrm>
              <a:off x="17378443" y="4452735"/>
              <a:ext cx="90170" cy="60960"/>
            </a:xfrm>
            <a:custGeom>
              <a:avLst/>
              <a:gdLst/>
              <a:ahLst/>
              <a:cxnLst/>
              <a:rect l="l" t="t" r="r" b="b"/>
              <a:pathLst>
                <a:path w="90169" h="60960">
                  <a:moveTo>
                    <a:pt x="83982" y="0"/>
                  </a:moveTo>
                  <a:lnTo>
                    <a:pt x="0" y="38482"/>
                  </a:lnTo>
                  <a:lnTo>
                    <a:pt x="89640" y="60756"/>
                  </a:lnTo>
                  <a:lnTo>
                    <a:pt x="83982" y="0"/>
                  </a:lnTo>
                  <a:close/>
                </a:path>
              </a:pathLst>
            </a:custGeom>
            <a:solidFill>
              <a:srgbClr val="0000FF"/>
            </a:solidFill>
          </p:spPr>
          <p:txBody>
            <a:bodyPr wrap="square" lIns="0" tIns="0" rIns="0" bIns="0" rtlCol="0"/>
            <a:lstStyle/>
            <a:p>
              <a:endParaRPr sz="2000"/>
            </a:p>
          </p:txBody>
        </p:sp>
        <p:sp>
          <p:nvSpPr>
            <p:cNvPr id="755" name="object 63"/>
            <p:cNvSpPr/>
            <p:nvPr/>
          </p:nvSpPr>
          <p:spPr>
            <a:xfrm>
              <a:off x="17378443" y="4452735"/>
              <a:ext cx="90170" cy="60960"/>
            </a:xfrm>
            <a:custGeom>
              <a:avLst/>
              <a:gdLst/>
              <a:ahLst/>
              <a:cxnLst/>
              <a:rect l="l" t="t" r="r" b="b"/>
              <a:pathLst>
                <a:path w="90169" h="60960">
                  <a:moveTo>
                    <a:pt x="89640" y="60756"/>
                  </a:moveTo>
                  <a:lnTo>
                    <a:pt x="0" y="38482"/>
                  </a:lnTo>
                  <a:lnTo>
                    <a:pt x="83982" y="0"/>
                  </a:lnTo>
                  <a:lnTo>
                    <a:pt x="89640" y="60756"/>
                  </a:lnTo>
                  <a:close/>
                </a:path>
              </a:pathLst>
            </a:custGeom>
            <a:ln w="8718">
              <a:solidFill>
                <a:srgbClr val="0000FF"/>
              </a:solidFill>
            </a:ln>
          </p:spPr>
          <p:txBody>
            <a:bodyPr wrap="square" lIns="0" tIns="0" rIns="0" bIns="0" rtlCol="0"/>
            <a:lstStyle/>
            <a:p>
              <a:endParaRPr sz="2000"/>
            </a:p>
          </p:txBody>
        </p:sp>
        <p:sp>
          <p:nvSpPr>
            <p:cNvPr id="756" name="object 64"/>
            <p:cNvSpPr txBox="1"/>
            <p:nvPr/>
          </p:nvSpPr>
          <p:spPr>
            <a:xfrm>
              <a:off x="15688345" y="6268364"/>
              <a:ext cx="3622838" cy="427628"/>
            </a:xfrm>
            <a:prstGeom prst="rect">
              <a:avLst/>
            </a:prstGeom>
            <a:ln w="8718">
              <a:solidFill>
                <a:srgbClr val="31CD31"/>
              </a:solidFill>
            </a:ln>
          </p:spPr>
          <p:txBody>
            <a:bodyPr vert="horz" wrap="square" lIns="0" tIns="0" rIns="0" bIns="0" rtlCol="0">
              <a:spAutoFit/>
            </a:bodyPr>
            <a:lstStyle/>
            <a:p>
              <a:pPr marL="64769">
                <a:lnSpc>
                  <a:spcPct val="100000"/>
                </a:lnSpc>
              </a:pPr>
              <a:r>
                <a:rPr sz="500" spc="10" dirty="0">
                  <a:latin typeface="Arial"/>
                  <a:cs typeface="Arial"/>
                </a:rPr>
                <a:t>l</a:t>
              </a:r>
              <a:r>
                <a:rPr sz="500" spc="-15" dirty="0">
                  <a:latin typeface="Arial"/>
                  <a:cs typeface="Arial"/>
                </a:rPr>
                <a:t>:</a:t>
              </a:r>
              <a:r>
                <a:rPr sz="500" spc="10" dirty="0">
                  <a:latin typeface="Arial"/>
                  <a:cs typeface="Arial"/>
                </a:rPr>
                <a:t>i</a:t>
              </a:r>
              <a:r>
                <a:rPr sz="500" spc="-25" dirty="0">
                  <a:latin typeface="Arial"/>
                  <a:cs typeface="Arial"/>
                </a:rPr>
                <a:t>n</a:t>
              </a:r>
              <a:r>
                <a:rPr sz="500" spc="-55" dirty="0">
                  <a:latin typeface="Arial"/>
                  <a:cs typeface="Arial"/>
                </a:rPr>
                <a:t>v</a:t>
              </a:r>
              <a:r>
                <a:rPr sz="500" spc="-25" dirty="0">
                  <a:latin typeface="Arial"/>
                  <a:cs typeface="Arial"/>
                </a:rPr>
                <a:t>o</a:t>
              </a:r>
              <a:r>
                <a:rPr sz="500" spc="-55" dirty="0">
                  <a:latin typeface="Arial"/>
                  <a:cs typeface="Arial"/>
                </a:rPr>
                <a:t>k</a:t>
              </a:r>
              <a:r>
                <a:rPr sz="500" spc="-25" dirty="0">
                  <a:latin typeface="Arial"/>
                  <a:cs typeface="Arial"/>
                </a:rPr>
                <a:t>e</a:t>
              </a:r>
              <a:r>
                <a:rPr sz="500" spc="-55" dirty="0">
                  <a:latin typeface="Arial"/>
                  <a:cs typeface="Arial"/>
                </a:rPr>
                <a:t>v</a:t>
              </a:r>
              <a:r>
                <a:rPr sz="500" spc="10" dirty="0">
                  <a:latin typeface="Arial"/>
                  <a:cs typeface="Arial"/>
                </a:rPr>
                <a:t>i</a:t>
              </a:r>
              <a:r>
                <a:rPr sz="500" spc="15" dirty="0">
                  <a:latin typeface="Arial"/>
                  <a:cs typeface="Arial"/>
                </a:rPr>
                <a:t>r</a:t>
              </a:r>
              <a:r>
                <a:rPr sz="500" spc="-15" dirty="0">
                  <a:latin typeface="Arial"/>
                  <a:cs typeface="Arial"/>
                </a:rPr>
                <a:t>t</a:t>
              </a:r>
              <a:r>
                <a:rPr sz="500" spc="-25" dirty="0">
                  <a:latin typeface="Arial"/>
                  <a:cs typeface="Arial"/>
                </a:rPr>
                <a:t>ua</a:t>
              </a:r>
              <a:r>
                <a:rPr sz="500" dirty="0">
                  <a:latin typeface="Arial"/>
                  <a:cs typeface="Arial"/>
                </a:rPr>
                <a:t>l &lt;</a:t>
              </a:r>
              <a:r>
                <a:rPr sz="500" spc="5"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dirty="0">
                  <a:latin typeface="Arial"/>
                  <a:cs typeface="Arial"/>
                </a:rPr>
                <a:t>,</a:t>
              </a:r>
              <a:r>
                <a:rPr sz="500" spc="-20" dirty="0">
                  <a:latin typeface="Arial"/>
                  <a:cs typeface="Arial"/>
                </a:rPr>
                <a:t> </a:t>
              </a:r>
              <a:r>
                <a:rPr sz="500" spc="-25" dirty="0">
                  <a:latin typeface="Arial"/>
                  <a:cs typeface="Arial"/>
                </a:rPr>
                <a:t>Lo</a:t>
              </a:r>
              <a:r>
                <a:rPr sz="500" spc="15" dirty="0">
                  <a:latin typeface="Arial"/>
                  <a:cs typeface="Arial"/>
                </a:rPr>
                <a:t>r</a:t>
              </a:r>
              <a:r>
                <a:rPr sz="500" spc="25" dirty="0">
                  <a:latin typeface="Arial"/>
                  <a:cs typeface="Arial"/>
                </a:rPr>
                <a:t>g</a:t>
              </a:r>
              <a:r>
                <a:rPr sz="500" spc="-15" dirty="0">
                  <a:latin typeface="Arial"/>
                  <a:cs typeface="Arial"/>
                </a:rPr>
                <a:t>/</a:t>
              </a:r>
              <a:r>
                <a:rPr sz="500" spc="-25" dirty="0">
                  <a:latin typeface="Arial"/>
                  <a:cs typeface="Arial"/>
                </a:rPr>
                <a:t>apa</a:t>
              </a:r>
              <a:r>
                <a:rPr sz="500" dirty="0">
                  <a:latin typeface="Arial"/>
                  <a:cs typeface="Arial"/>
                </a:rPr>
                <a:t>c</a:t>
              </a:r>
              <a:r>
                <a:rPr sz="500" spc="-25" dirty="0">
                  <a:latin typeface="Arial"/>
                  <a:cs typeface="Arial"/>
                </a:rPr>
                <a:t>he</a:t>
              </a:r>
              <a:r>
                <a:rPr sz="500" spc="-15" dirty="0">
                  <a:latin typeface="Arial"/>
                  <a:cs typeface="Arial"/>
                </a:rPr>
                <a:t>/</a:t>
              </a:r>
              <a:r>
                <a:rPr sz="500" spc="-25" dirty="0">
                  <a:latin typeface="Arial"/>
                  <a:cs typeface="Arial"/>
                </a:rPr>
                <a:t>a</a:t>
              </a:r>
              <a:r>
                <a:rPr sz="500" spc="15" dirty="0">
                  <a:latin typeface="Arial"/>
                  <a:cs typeface="Arial"/>
                </a:rPr>
                <a:t>r</a:t>
              </a:r>
              <a:r>
                <a:rPr sz="500" spc="10" dirty="0">
                  <a:latin typeface="Arial"/>
                  <a:cs typeface="Arial"/>
                </a:rPr>
                <a:t>i</a:t>
              </a:r>
              <a:r>
                <a:rPr sz="500" spc="-25" dirty="0">
                  <a:latin typeface="Arial"/>
                  <a:cs typeface="Arial"/>
                </a:rPr>
                <a:t>e</a:t>
              </a:r>
              <a:r>
                <a:rPr sz="500" dirty="0">
                  <a:latin typeface="Arial"/>
                  <a:cs typeface="Arial"/>
                </a:rPr>
                <a:t>s</a:t>
              </a:r>
              <a:r>
                <a:rPr sz="500" spc="-15" dirty="0">
                  <a:latin typeface="Arial"/>
                  <a:cs typeface="Arial"/>
                </a:rPr>
                <a:t>/</a:t>
              </a:r>
              <a:r>
                <a:rPr sz="500" spc="-25" dirty="0">
                  <a:latin typeface="Arial"/>
                  <a:cs typeface="Arial"/>
                </a:rPr>
                <a:t>b</a:t>
              </a:r>
              <a:r>
                <a:rPr sz="500" spc="10" dirty="0">
                  <a:latin typeface="Arial"/>
                  <a:cs typeface="Arial"/>
                </a:rPr>
                <a:t>l</a:t>
              </a:r>
              <a:r>
                <a:rPr sz="500" spc="-25" dirty="0">
                  <a:latin typeface="Arial"/>
                  <a:cs typeface="Arial"/>
                </a:rPr>
                <a:t>uep</a:t>
              </a:r>
              <a:r>
                <a:rPr sz="500" spc="15" dirty="0">
                  <a:latin typeface="Arial"/>
                  <a:cs typeface="Arial"/>
                </a:rPr>
                <a:t>r</a:t>
              </a:r>
              <a:r>
                <a:rPr sz="500" spc="10" dirty="0">
                  <a:latin typeface="Arial"/>
                  <a:cs typeface="Arial"/>
                </a:rPr>
                <a:t>i</a:t>
              </a:r>
              <a:r>
                <a:rPr sz="500" spc="-25" dirty="0">
                  <a:latin typeface="Arial"/>
                  <a:cs typeface="Arial"/>
                </a:rPr>
                <a:t>n</a:t>
              </a:r>
              <a:r>
                <a:rPr sz="500" spc="-15" dirty="0">
                  <a:latin typeface="Arial"/>
                  <a:cs typeface="Arial"/>
                </a:rPr>
                <a:t>t/</a:t>
              </a:r>
              <a:r>
                <a:rPr sz="500" dirty="0">
                  <a:latin typeface="Arial"/>
                  <a:cs typeface="Arial"/>
                </a:rPr>
                <a:t>c</a:t>
              </a:r>
              <a:r>
                <a:rPr sz="500" spc="-25" dirty="0">
                  <a:latin typeface="Arial"/>
                  <a:cs typeface="Arial"/>
                </a:rPr>
                <a:t>on</a:t>
              </a:r>
              <a:r>
                <a:rPr sz="500" spc="-15" dirty="0">
                  <a:latin typeface="Arial"/>
                  <a:cs typeface="Arial"/>
                </a:rPr>
                <a:t>t</a:t>
              </a:r>
              <a:r>
                <a:rPr sz="500" spc="-25" dirty="0">
                  <a:latin typeface="Arial"/>
                  <a:cs typeface="Arial"/>
                </a:rPr>
                <a:t>a</a:t>
              </a:r>
              <a:r>
                <a:rPr sz="500" spc="10" dirty="0">
                  <a:latin typeface="Arial"/>
                  <a:cs typeface="Arial"/>
                </a:rPr>
                <a:t>i</a:t>
              </a:r>
              <a:r>
                <a:rPr sz="500" spc="-25" dirty="0">
                  <a:latin typeface="Arial"/>
                  <a:cs typeface="Arial"/>
                </a:rPr>
                <a:t>ne</a:t>
              </a:r>
              <a:r>
                <a:rPr sz="500" spc="15" dirty="0">
                  <a:latin typeface="Arial"/>
                  <a:cs typeface="Arial"/>
                </a:rPr>
                <a:t>r</a:t>
              </a:r>
              <a:r>
                <a:rPr sz="500" spc="-15" dirty="0">
                  <a:latin typeface="Arial"/>
                  <a:cs typeface="Arial"/>
                </a:rPr>
                <a:t>/A</a:t>
              </a:r>
              <a:r>
                <a:rPr sz="500" spc="-25" dirty="0">
                  <a:latin typeface="Arial"/>
                  <a:cs typeface="Arial"/>
                </a:rPr>
                <a:t>b</a:t>
              </a:r>
              <a:r>
                <a:rPr sz="500" dirty="0">
                  <a:latin typeface="Arial"/>
                  <a:cs typeface="Arial"/>
                </a:rPr>
                <a:t>s</a:t>
              </a:r>
              <a:r>
                <a:rPr sz="500" spc="-15"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15" dirty="0">
                  <a:latin typeface="Arial"/>
                  <a:cs typeface="Arial"/>
                </a:rPr>
                <a:t>t</a:t>
              </a:r>
              <a:r>
                <a:rPr sz="500" spc="-20" dirty="0">
                  <a:latin typeface="Arial"/>
                  <a:cs typeface="Arial"/>
                </a:rPr>
                <a:t>Se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dirty="0">
                  <a:latin typeface="Arial"/>
                  <a:cs typeface="Arial"/>
                </a:rPr>
                <a:t>c</a:t>
              </a:r>
              <a:r>
                <a:rPr sz="500" spc="10" dirty="0">
                  <a:latin typeface="Arial"/>
                  <a:cs typeface="Arial"/>
                </a:rPr>
                <a:t>i</a:t>
              </a:r>
              <a:r>
                <a:rPr sz="500" spc="-25" dirty="0">
                  <a:latin typeface="Arial"/>
                  <a:cs typeface="Arial"/>
                </a:rPr>
                <a:t>pe</a:t>
              </a:r>
              <a:r>
                <a:rPr sz="500" dirty="0">
                  <a:latin typeface="Arial"/>
                  <a:cs typeface="Arial"/>
                </a:rPr>
                <a:t>,</a:t>
              </a:r>
              <a:r>
                <a:rPr sz="500" spc="-25" dirty="0">
                  <a:latin typeface="Arial"/>
                  <a:cs typeface="Arial"/>
                </a:rPr>
                <a:t> </a:t>
              </a:r>
              <a:r>
                <a:rPr sz="500" dirty="0">
                  <a:latin typeface="Arial"/>
                  <a:cs typeface="Arial"/>
                </a:rPr>
                <a:t>s</a:t>
              </a:r>
              <a:r>
                <a:rPr sz="500" spc="-25" dirty="0">
                  <a:latin typeface="Arial"/>
                  <a:cs typeface="Arial"/>
                </a:rPr>
                <a:t>e</a:t>
              </a:r>
              <a:r>
                <a:rPr sz="500" spc="-15" dirty="0">
                  <a:latin typeface="Arial"/>
                  <a:cs typeface="Arial"/>
                </a:rPr>
                <a:t>tS</a:t>
              </a:r>
              <a:r>
                <a:rPr sz="500" spc="-25" dirty="0">
                  <a:latin typeface="Arial"/>
                  <a:cs typeface="Arial"/>
                </a:rPr>
                <a:t>a</a:t>
              </a:r>
              <a:r>
                <a:rPr sz="500" spc="-15" dirty="0">
                  <a:latin typeface="Arial"/>
                  <a:cs typeface="Arial"/>
                </a:rPr>
                <a:t>t</a:t>
              </a:r>
              <a:r>
                <a:rPr sz="500" spc="10" dirty="0">
                  <a:latin typeface="Arial"/>
                  <a:cs typeface="Arial"/>
                </a:rPr>
                <a:t>i</a:t>
              </a:r>
              <a:r>
                <a:rPr sz="500" dirty="0">
                  <a:latin typeface="Arial"/>
                  <a:cs typeface="Arial"/>
                </a:rPr>
                <a:t>s</a:t>
              </a:r>
              <a:r>
                <a:rPr sz="500" spc="-15" dirty="0">
                  <a:latin typeface="Arial"/>
                  <a:cs typeface="Arial"/>
                </a:rPr>
                <a:t>f</a:t>
              </a:r>
              <a:r>
                <a:rPr sz="500" spc="10" dirty="0">
                  <a:latin typeface="Arial"/>
                  <a:cs typeface="Arial"/>
                </a:rPr>
                <a:t>i</a:t>
              </a:r>
              <a:r>
                <a:rPr sz="500" spc="-25" dirty="0">
                  <a:latin typeface="Arial"/>
                  <a:cs typeface="Arial"/>
                </a:rPr>
                <a:t>ed</a:t>
              </a:r>
              <a:r>
                <a:rPr sz="500" spc="15" dirty="0">
                  <a:latin typeface="Arial"/>
                  <a:cs typeface="Arial"/>
                </a:rPr>
                <a:t>(</a:t>
              </a:r>
              <a:r>
                <a:rPr sz="500" spc="5" dirty="0">
                  <a:latin typeface="Arial"/>
                  <a:cs typeface="Arial"/>
                </a:rPr>
                <a:t>Z</a:t>
              </a:r>
              <a:r>
                <a:rPr sz="500" spc="15" dirty="0">
                  <a:latin typeface="Arial"/>
                  <a:cs typeface="Arial"/>
                </a:rPr>
                <a:t>)</a:t>
              </a:r>
              <a:r>
                <a:rPr sz="500" spc="5" dirty="0">
                  <a:latin typeface="Arial"/>
                  <a:cs typeface="Arial"/>
                </a:rPr>
                <a:t>V</a:t>
              </a:r>
              <a:r>
                <a:rPr sz="500" spc="-30" dirty="0">
                  <a:latin typeface="Arial"/>
                  <a:cs typeface="Arial"/>
                </a:rPr>
                <a:t> </a:t>
              </a:r>
              <a:r>
                <a:rPr sz="500" dirty="0">
                  <a:latin typeface="Arial"/>
                  <a:cs typeface="Arial"/>
                </a:rPr>
                <a:t>&gt;</a:t>
              </a:r>
              <a:r>
                <a:rPr sz="500" spc="5" dirty="0">
                  <a:latin typeface="Arial"/>
                  <a:cs typeface="Arial"/>
                </a:rPr>
                <a:t> </a:t>
              </a:r>
              <a:r>
                <a:rPr sz="500" spc="-55" dirty="0">
                  <a:latin typeface="Arial"/>
                  <a:cs typeface="Arial"/>
                </a:rPr>
                <a:t>v</a:t>
              </a:r>
              <a:r>
                <a:rPr sz="500" spc="-25" dirty="0">
                  <a:latin typeface="Arial"/>
                  <a:cs typeface="Arial"/>
                </a:rPr>
                <a:t>1</a:t>
              </a:r>
              <a:r>
                <a:rPr sz="500" spc="-15" dirty="0">
                  <a:latin typeface="Arial"/>
                  <a:cs typeface="Arial"/>
                </a:rPr>
                <a:t>,</a:t>
              </a:r>
              <a:r>
                <a:rPr sz="500" spc="-55" dirty="0">
                  <a:latin typeface="Arial"/>
                  <a:cs typeface="Arial"/>
                </a:rPr>
                <a:t>v</a:t>
              </a:r>
              <a:r>
                <a:rPr sz="500" spc="-25" dirty="0">
                  <a:latin typeface="Arial"/>
                  <a:cs typeface="Arial"/>
                </a:rPr>
                <a:t>19</a:t>
              </a:r>
              <a:r>
                <a:rPr sz="500" spc="-10" dirty="0">
                  <a:latin typeface="Arial"/>
                  <a:cs typeface="Arial"/>
                </a:rPr>
                <a:t>:</a:t>
              </a:r>
              <a:r>
                <a:rPr sz="500" spc="-25" dirty="0">
                  <a:latin typeface="Arial"/>
                  <a:cs typeface="Arial"/>
                </a:rPr>
                <a:t>#</a:t>
              </a:r>
              <a:r>
                <a:rPr sz="500" spc="-15" dirty="0">
                  <a:latin typeface="Arial"/>
                  <a:cs typeface="Arial"/>
                </a:rPr>
                <a:t>t</a:t>
              </a:r>
              <a:r>
                <a:rPr sz="500" spc="15" dirty="0">
                  <a:latin typeface="Arial"/>
                  <a:cs typeface="Arial"/>
                </a:rPr>
                <a:t>r</a:t>
              </a:r>
              <a:r>
                <a:rPr sz="500" spc="-25" dirty="0">
                  <a:latin typeface="Arial"/>
                  <a:cs typeface="Arial"/>
                </a:rPr>
                <a:t>u</a:t>
              </a:r>
              <a:r>
                <a:rPr sz="500" dirty="0">
                  <a:latin typeface="Arial"/>
                  <a:cs typeface="Arial"/>
                </a:rPr>
                <a:t>e</a:t>
              </a:r>
              <a:r>
                <a:rPr sz="500" spc="-35" dirty="0">
                  <a:latin typeface="Arial"/>
                  <a:cs typeface="Arial"/>
                </a:rPr>
                <a:t> </a:t>
              </a:r>
              <a:r>
                <a:rPr sz="500" spc="-5" dirty="0">
                  <a:latin typeface="Arial"/>
                  <a:cs typeface="Arial"/>
                </a:rPr>
                <a:t>@</a:t>
              </a:r>
              <a:r>
                <a:rPr sz="500" spc="-25" dirty="0">
                  <a:latin typeface="Arial"/>
                  <a:cs typeface="Arial"/>
                </a:rPr>
                <a:t>1</a:t>
              </a:r>
              <a:r>
                <a:rPr sz="500" dirty="0">
                  <a:latin typeface="Arial"/>
                  <a:cs typeface="Arial"/>
                </a:rPr>
                <a:t>4</a:t>
              </a:r>
              <a:r>
                <a:rPr sz="500" spc="-35" dirty="0">
                  <a:latin typeface="Arial"/>
                  <a:cs typeface="Arial"/>
                </a:rPr>
                <a:t> </a:t>
              </a:r>
              <a:r>
                <a:rPr sz="500" spc="-25" dirty="0">
                  <a:latin typeface="Arial"/>
                  <a:cs typeface="Arial"/>
                </a:rPr>
                <a:t>e</a:t>
              </a:r>
              <a:r>
                <a:rPr sz="500" spc="-55" dirty="0">
                  <a:latin typeface="Arial"/>
                  <a:cs typeface="Arial"/>
                </a:rPr>
                <a:t>x</a:t>
              </a:r>
              <a:r>
                <a:rPr sz="500" dirty="0">
                  <a:latin typeface="Arial"/>
                  <a:cs typeface="Arial"/>
                </a:rPr>
                <a:t>c</a:t>
              </a:r>
              <a:r>
                <a:rPr sz="500" spc="-25" dirty="0">
                  <a:latin typeface="Arial"/>
                  <a:cs typeface="Arial"/>
                </a:rPr>
                <a:t>ep</a:t>
              </a:r>
              <a:r>
                <a:rPr sz="500" spc="-15" dirty="0">
                  <a:latin typeface="Arial"/>
                  <a:cs typeface="Arial"/>
                </a:rPr>
                <a:t>t</a:t>
              </a:r>
              <a:r>
                <a:rPr sz="500" spc="10" dirty="0">
                  <a:latin typeface="Arial"/>
                  <a:cs typeface="Arial"/>
                </a:rPr>
                <a:t>i</a:t>
              </a:r>
              <a:r>
                <a:rPr sz="500" spc="-25" dirty="0">
                  <a:latin typeface="Arial"/>
                  <a:cs typeface="Arial"/>
                </a:rPr>
                <a:t>on</a:t>
              </a:r>
              <a:r>
                <a:rPr sz="500" spc="-15" dirty="0">
                  <a:latin typeface="Arial"/>
                  <a:cs typeface="Arial"/>
                </a:rPr>
                <a:t>:</a:t>
              </a:r>
              <a:r>
                <a:rPr sz="500" spc="-55" dirty="0">
                  <a:latin typeface="Arial"/>
                  <a:cs typeface="Arial"/>
                </a:rPr>
                <a:t>v</a:t>
              </a:r>
              <a:r>
                <a:rPr sz="500" spc="-25" dirty="0">
                  <a:latin typeface="Arial"/>
                  <a:cs typeface="Arial"/>
                </a:rPr>
                <a:t>2</a:t>
              </a:r>
              <a:r>
                <a:rPr sz="500" dirty="0">
                  <a:latin typeface="Arial"/>
                  <a:cs typeface="Arial"/>
                </a:rPr>
                <a:t>0</a:t>
              </a:r>
            </a:p>
          </p:txBody>
        </p:sp>
        <p:sp>
          <p:nvSpPr>
            <p:cNvPr id="757" name="object 65"/>
            <p:cNvSpPr/>
            <p:nvPr/>
          </p:nvSpPr>
          <p:spPr>
            <a:xfrm flipH="1">
              <a:off x="17273252" y="6049574"/>
              <a:ext cx="91633" cy="123495"/>
            </a:xfrm>
            <a:custGeom>
              <a:avLst/>
              <a:gdLst/>
              <a:ahLst/>
              <a:cxnLst/>
              <a:rect l="l" t="t" r="r" b="b"/>
              <a:pathLst>
                <a:path h="215900">
                  <a:moveTo>
                    <a:pt x="0" y="0"/>
                  </a:moveTo>
                  <a:lnTo>
                    <a:pt x="0" y="11613"/>
                  </a:lnTo>
                  <a:lnTo>
                    <a:pt x="0" y="23469"/>
                  </a:lnTo>
                  <a:lnTo>
                    <a:pt x="0" y="35547"/>
                  </a:lnTo>
                  <a:lnTo>
                    <a:pt x="0" y="47825"/>
                  </a:lnTo>
                  <a:lnTo>
                    <a:pt x="0" y="60282"/>
                  </a:lnTo>
                  <a:lnTo>
                    <a:pt x="0" y="72896"/>
                  </a:lnTo>
                  <a:lnTo>
                    <a:pt x="0" y="85645"/>
                  </a:lnTo>
                  <a:lnTo>
                    <a:pt x="0" y="98508"/>
                  </a:lnTo>
                  <a:lnTo>
                    <a:pt x="0" y="111462"/>
                  </a:lnTo>
                  <a:lnTo>
                    <a:pt x="0" y="124488"/>
                  </a:lnTo>
                  <a:lnTo>
                    <a:pt x="0" y="137562"/>
                  </a:lnTo>
                  <a:lnTo>
                    <a:pt x="0" y="150663"/>
                  </a:lnTo>
                  <a:lnTo>
                    <a:pt x="0" y="163770"/>
                  </a:lnTo>
                  <a:lnTo>
                    <a:pt x="0" y="176861"/>
                  </a:lnTo>
                  <a:lnTo>
                    <a:pt x="0" y="189915"/>
                  </a:lnTo>
                  <a:lnTo>
                    <a:pt x="0" y="202909"/>
                  </a:lnTo>
                  <a:lnTo>
                    <a:pt x="0" y="215823"/>
                  </a:lnTo>
                </a:path>
              </a:pathLst>
            </a:custGeom>
            <a:ln w="8718">
              <a:solidFill>
                <a:srgbClr val="0000FF"/>
              </a:solidFill>
            </a:ln>
          </p:spPr>
          <p:txBody>
            <a:bodyPr wrap="square" lIns="0" tIns="0" rIns="0" bIns="0" rtlCol="0"/>
            <a:lstStyle/>
            <a:p>
              <a:endParaRPr sz="2000"/>
            </a:p>
          </p:txBody>
        </p:sp>
        <p:sp>
          <p:nvSpPr>
            <p:cNvPr id="758" name="object 66"/>
            <p:cNvSpPr/>
            <p:nvPr/>
          </p:nvSpPr>
          <p:spPr>
            <a:xfrm>
              <a:off x="17336081" y="6180266"/>
              <a:ext cx="61594" cy="87630"/>
            </a:xfrm>
            <a:custGeom>
              <a:avLst/>
              <a:gdLst/>
              <a:ahLst/>
              <a:cxnLst/>
              <a:rect l="l" t="t" r="r" b="b"/>
              <a:pathLst>
                <a:path w="61594" h="87629">
                  <a:moveTo>
                    <a:pt x="61027" y="0"/>
                  </a:moveTo>
                  <a:lnTo>
                    <a:pt x="0" y="0"/>
                  </a:lnTo>
                  <a:lnTo>
                    <a:pt x="30513" y="87181"/>
                  </a:lnTo>
                  <a:lnTo>
                    <a:pt x="61027" y="0"/>
                  </a:lnTo>
                  <a:close/>
                </a:path>
              </a:pathLst>
            </a:custGeom>
            <a:solidFill>
              <a:srgbClr val="0000FF"/>
            </a:solidFill>
          </p:spPr>
          <p:txBody>
            <a:bodyPr wrap="square" lIns="0" tIns="0" rIns="0" bIns="0" rtlCol="0"/>
            <a:lstStyle/>
            <a:p>
              <a:endParaRPr sz="2000"/>
            </a:p>
          </p:txBody>
        </p:sp>
        <p:sp>
          <p:nvSpPr>
            <p:cNvPr id="759" name="object 67"/>
            <p:cNvSpPr/>
            <p:nvPr/>
          </p:nvSpPr>
          <p:spPr>
            <a:xfrm>
              <a:off x="17336081" y="6180266"/>
              <a:ext cx="61594" cy="87630"/>
            </a:xfrm>
            <a:custGeom>
              <a:avLst/>
              <a:gdLst/>
              <a:ahLst/>
              <a:cxnLst/>
              <a:rect l="l" t="t" r="r" b="b"/>
              <a:pathLst>
                <a:path w="61594" h="87629">
                  <a:moveTo>
                    <a:pt x="61027" y="0"/>
                  </a:moveTo>
                  <a:lnTo>
                    <a:pt x="30513" y="87181"/>
                  </a:lnTo>
                  <a:lnTo>
                    <a:pt x="0" y="0"/>
                  </a:lnTo>
                  <a:lnTo>
                    <a:pt x="61027" y="0"/>
                  </a:lnTo>
                  <a:close/>
                </a:path>
              </a:pathLst>
            </a:custGeom>
            <a:ln w="8718">
              <a:solidFill>
                <a:srgbClr val="0000FF"/>
              </a:solidFill>
            </a:ln>
          </p:spPr>
          <p:txBody>
            <a:bodyPr wrap="square" lIns="0" tIns="0" rIns="0" bIns="0" rtlCol="0"/>
            <a:lstStyle/>
            <a:p>
              <a:endParaRPr sz="2000"/>
            </a:p>
          </p:txBody>
        </p:sp>
        <p:sp>
          <p:nvSpPr>
            <p:cNvPr id="760" name="object 68"/>
            <p:cNvSpPr/>
            <p:nvPr/>
          </p:nvSpPr>
          <p:spPr>
            <a:xfrm>
              <a:off x="15818508" y="1561642"/>
              <a:ext cx="621030" cy="276860"/>
            </a:xfrm>
            <a:custGeom>
              <a:avLst/>
              <a:gdLst/>
              <a:ahLst/>
              <a:cxnLst/>
              <a:rect l="l" t="t" r="r" b="b"/>
              <a:pathLst>
                <a:path w="621030" h="276860">
                  <a:moveTo>
                    <a:pt x="620419" y="0"/>
                  </a:moveTo>
                  <a:lnTo>
                    <a:pt x="562934" y="25620"/>
                  </a:lnTo>
                  <a:lnTo>
                    <a:pt x="503095" y="52293"/>
                  </a:lnTo>
                  <a:lnTo>
                    <a:pt x="441406" y="79794"/>
                  </a:lnTo>
                  <a:lnTo>
                    <a:pt x="378368" y="107899"/>
                  </a:lnTo>
                  <a:lnTo>
                    <a:pt x="314486" y="136381"/>
                  </a:lnTo>
                  <a:lnTo>
                    <a:pt x="250261" y="165017"/>
                  </a:lnTo>
                  <a:lnTo>
                    <a:pt x="186197" y="193582"/>
                  </a:lnTo>
                  <a:lnTo>
                    <a:pt x="154383" y="207767"/>
                  </a:lnTo>
                  <a:lnTo>
                    <a:pt x="122797" y="221851"/>
                  </a:lnTo>
                  <a:lnTo>
                    <a:pt x="91503" y="235804"/>
                  </a:lnTo>
                  <a:lnTo>
                    <a:pt x="60564" y="249599"/>
                  </a:lnTo>
                  <a:lnTo>
                    <a:pt x="30041" y="263207"/>
                  </a:lnTo>
                  <a:lnTo>
                    <a:pt x="0" y="276601"/>
                  </a:lnTo>
                </a:path>
              </a:pathLst>
            </a:custGeom>
            <a:ln w="8718">
              <a:solidFill>
                <a:srgbClr val="FF0000"/>
              </a:solidFill>
            </a:ln>
          </p:spPr>
          <p:txBody>
            <a:bodyPr wrap="square" lIns="0" tIns="0" rIns="0" bIns="0" rtlCol="0"/>
            <a:lstStyle/>
            <a:p>
              <a:endParaRPr sz="2000"/>
            </a:p>
          </p:txBody>
        </p:sp>
        <p:sp>
          <p:nvSpPr>
            <p:cNvPr id="761" name="object 69"/>
            <p:cNvSpPr/>
            <p:nvPr/>
          </p:nvSpPr>
          <p:spPr>
            <a:xfrm>
              <a:off x="15738746" y="1810449"/>
              <a:ext cx="92075" cy="63500"/>
            </a:xfrm>
            <a:custGeom>
              <a:avLst/>
              <a:gdLst/>
              <a:ahLst/>
              <a:cxnLst/>
              <a:rect l="l" t="t" r="r" b="b"/>
              <a:pathLst>
                <a:path w="92075" h="63500">
                  <a:moveTo>
                    <a:pt x="67190" y="0"/>
                  </a:moveTo>
                  <a:lnTo>
                    <a:pt x="0" y="63381"/>
                  </a:lnTo>
                  <a:lnTo>
                    <a:pt x="92055" y="55717"/>
                  </a:lnTo>
                  <a:lnTo>
                    <a:pt x="67190" y="0"/>
                  </a:lnTo>
                  <a:close/>
                </a:path>
              </a:pathLst>
            </a:custGeom>
            <a:solidFill>
              <a:srgbClr val="FF0000"/>
            </a:solidFill>
          </p:spPr>
          <p:txBody>
            <a:bodyPr wrap="square" lIns="0" tIns="0" rIns="0" bIns="0" rtlCol="0"/>
            <a:lstStyle/>
            <a:p>
              <a:endParaRPr sz="2000"/>
            </a:p>
          </p:txBody>
        </p:sp>
        <p:sp>
          <p:nvSpPr>
            <p:cNvPr id="762" name="object 70"/>
            <p:cNvSpPr/>
            <p:nvPr/>
          </p:nvSpPr>
          <p:spPr>
            <a:xfrm>
              <a:off x="15738746" y="1810449"/>
              <a:ext cx="92075" cy="63500"/>
            </a:xfrm>
            <a:custGeom>
              <a:avLst/>
              <a:gdLst/>
              <a:ahLst/>
              <a:cxnLst/>
              <a:rect l="l" t="t" r="r" b="b"/>
              <a:pathLst>
                <a:path w="92075" h="63500">
                  <a:moveTo>
                    <a:pt x="92055" y="55717"/>
                  </a:moveTo>
                  <a:lnTo>
                    <a:pt x="0" y="63381"/>
                  </a:lnTo>
                  <a:lnTo>
                    <a:pt x="67190" y="0"/>
                  </a:lnTo>
                  <a:lnTo>
                    <a:pt x="92055" y="55717"/>
                  </a:lnTo>
                  <a:close/>
                </a:path>
              </a:pathLst>
            </a:custGeom>
            <a:ln w="8718">
              <a:solidFill>
                <a:srgbClr val="FF0000"/>
              </a:solidFill>
            </a:ln>
          </p:spPr>
          <p:txBody>
            <a:bodyPr wrap="square" lIns="0" tIns="0" rIns="0" bIns="0" rtlCol="0"/>
            <a:lstStyle/>
            <a:p>
              <a:endParaRPr sz="2000"/>
            </a:p>
          </p:txBody>
        </p:sp>
        <p:sp>
          <p:nvSpPr>
            <p:cNvPr id="763" name="object 71"/>
            <p:cNvSpPr/>
            <p:nvPr/>
          </p:nvSpPr>
          <p:spPr>
            <a:xfrm>
              <a:off x="14079843" y="2864799"/>
              <a:ext cx="40641" cy="1088391"/>
            </a:xfrm>
            <a:custGeom>
              <a:avLst/>
              <a:gdLst/>
              <a:ahLst/>
              <a:cxnLst/>
              <a:rect l="l" t="t" r="r" b="b"/>
              <a:pathLst>
                <a:path w="40640" h="1088389">
                  <a:moveTo>
                    <a:pt x="15971" y="0"/>
                  </a:moveTo>
                  <a:lnTo>
                    <a:pt x="22479" y="76902"/>
                  </a:lnTo>
                  <a:lnTo>
                    <a:pt x="25696" y="119988"/>
                  </a:lnTo>
                  <a:lnTo>
                    <a:pt x="28789" y="165852"/>
                  </a:lnTo>
                  <a:lnTo>
                    <a:pt x="31683" y="214264"/>
                  </a:lnTo>
                  <a:lnTo>
                    <a:pt x="34302" y="264991"/>
                  </a:lnTo>
                  <a:lnTo>
                    <a:pt x="36570" y="317799"/>
                  </a:lnTo>
                  <a:lnTo>
                    <a:pt x="38414" y="372457"/>
                  </a:lnTo>
                  <a:lnTo>
                    <a:pt x="39757" y="428732"/>
                  </a:lnTo>
                  <a:lnTo>
                    <a:pt x="40525" y="486392"/>
                  </a:lnTo>
                  <a:lnTo>
                    <a:pt x="40642" y="545204"/>
                  </a:lnTo>
                  <a:lnTo>
                    <a:pt x="40033" y="604935"/>
                  </a:lnTo>
                  <a:lnTo>
                    <a:pt x="38622" y="665354"/>
                  </a:lnTo>
                  <a:lnTo>
                    <a:pt x="36335" y="726228"/>
                  </a:lnTo>
                  <a:lnTo>
                    <a:pt x="33097" y="787323"/>
                  </a:lnTo>
                  <a:lnTo>
                    <a:pt x="28832" y="848409"/>
                  </a:lnTo>
                  <a:lnTo>
                    <a:pt x="23465" y="909252"/>
                  </a:lnTo>
                  <a:lnTo>
                    <a:pt x="16921" y="969620"/>
                  </a:lnTo>
                  <a:lnTo>
                    <a:pt x="9124" y="1029281"/>
                  </a:lnTo>
                  <a:lnTo>
                    <a:pt x="0" y="1088001"/>
                  </a:lnTo>
                </a:path>
              </a:pathLst>
            </a:custGeom>
            <a:ln w="8718">
              <a:solidFill>
                <a:srgbClr val="FF0000"/>
              </a:solidFill>
            </a:ln>
          </p:spPr>
          <p:txBody>
            <a:bodyPr wrap="square" lIns="0" tIns="0" rIns="0" bIns="0" rtlCol="0"/>
            <a:lstStyle/>
            <a:p>
              <a:endParaRPr sz="2000"/>
            </a:p>
          </p:txBody>
        </p:sp>
        <p:sp>
          <p:nvSpPr>
            <p:cNvPr id="764" name="object 72"/>
            <p:cNvSpPr/>
            <p:nvPr/>
          </p:nvSpPr>
          <p:spPr>
            <a:xfrm>
              <a:off x="14068550" y="3923176"/>
              <a:ext cx="443865" cy="1024890"/>
            </a:xfrm>
            <a:custGeom>
              <a:avLst/>
              <a:gdLst/>
              <a:ahLst/>
              <a:cxnLst/>
              <a:rect l="l" t="t" r="r" b="b"/>
              <a:pathLst>
                <a:path w="443865" h="1024889">
                  <a:moveTo>
                    <a:pt x="11293" y="0"/>
                  </a:moveTo>
                  <a:lnTo>
                    <a:pt x="3106" y="58762"/>
                  </a:lnTo>
                  <a:lnTo>
                    <a:pt x="0" y="117486"/>
                  </a:lnTo>
                  <a:lnTo>
                    <a:pt x="1649" y="176045"/>
                  </a:lnTo>
                  <a:lnTo>
                    <a:pt x="7731" y="234314"/>
                  </a:lnTo>
                  <a:lnTo>
                    <a:pt x="17922" y="292165"/>
                  </a:lnTo>
                  <a:lnTo>
                    <a:pt x="31898" y="349475"/>
                  </a:lnTo>
                  <a:lnTo>
                    <a:pt x="49337" y="406116"/>
                  </a:lnTo>
                  <a:lnTo>
                    <a:pt x="69913" y="461963"/>
                  </a:lnTo>
                  <a:lnTo>
                    <a:pt x="93303" y="516890"/>
                  </a:lnTo>
                  <a:lnTo>
                    <a:pt x="119185" y="570772"/>
                  </a:lnTo>
                  <a:lnTo>
                    <a:pt x="147233" y="623481"/>
                  </a:lnTo>
                  <a:lnTo>
                    <a:pt x="177125" y="674894"/>
                  </a:lnTo>
                  <a:lnTo>
                    <a:pt x="208537" y="724883"/>
                  </a:lnTo>
                  <a:lnTo>
                    <a:pt x="241146" y="773323"/>
                  </a:lnTo>
                  <a:lnTo>
                    <a:pt x="274626" y="820088"/>
                  </a:lnTo>
                  <a:lnTo>
                    <a:pt x="308656" y="865052"/>
                  </a:lnTo>
                  <a:lnTo>
                    <a:pt x="342911" y="908090"/>
                  </a:lnTo>
                  <a:lnTo>
                    <a:pt x="377068" y="949075"/>
                  </a:lnTo>
                  <a:lnTo>
                    <a:pt x="410803" y="987882"/>
                  </a:lnTo>
                  <a:lnTo>
                    <a:pt x="443793" y="1024384"/>
                  </a:lnTo>
                </a:path>
              </a:pathLst>
            </a:custGeom>
            <a:ln w="8718">
              <a:solidFill>
                <a:srgbClr val="FF0000"/>
              </a:solidFill>
            </a:ln>
          </p:spPr>
          <p:txBody>
            <a:bodyPr wrap="square" lIns="0" tIns="0" rIns="0" bIns="0" rtlCol="0"/>
            <a:lstStyle/>
            <a:p>
              <a:endParaRPr sz="2000"/>
            </a:p>
          </p:txBody>
        </p:sp>
        <p:sp>
          <p:nvSpPr>
            <p:cNvPr id="765" name="object 73"/>
            <p:cNvSpPr/>
            <p:nvPr/>
          </p:nvSpPr>
          <p:spPr>
            <a:xfrm>
              <a:off x="14491848" y="4928180"/>
              <a:ext cx="82550" cy="84455"/>
            </a:xfrm>
            <a:custGeom>
              <a:avLst/>
              <a:gdLst/>
              <a:ahLst/>
              <a:cxnLst/>
              <a:rect l="l" t="t" r="r" b="b"/>
              <a:pathLst>
                <a:path w="82550" h="84454">
                  <a:moveTo>
                    <a:pt x="44201" y="0"/>
                  </a:moveTo>
                  <a:lnTo>
                    <a:pt x="0" y="42091"/>
                  </a:lnTo>
                  <a:lnTo>
                    <a:pt x="82212" y="84191"/>
                  </a:lnTo>
                  <a:lnTo>
                    <a:pt x="44201" y="0"/>
                  </a:lnTo>
                  <a:close/>
                </a:path>
              </a:pathLst>
            </a:custGeom>
            <a:solidFill>
              <a:srgbClr val="FF0000"/>
            </a:solidFill>
          </p:spPr>
          <p:txBody>
            <a:bodyPr wrap="square" lIns="0" tIns="0" rIns="0" bIns="0" rtlCol="0"/>
            <a:lstStyle/>
            <a:p>
              <a:endParaRPr sz="2000"/>
            </a:p>
          </p:txBody>
        </p:sp>
        <p:sp>
          <p:nvSpPr>
            <p:cNvPr id="766" name="object 74"/>
            <p:cNvSpPr/>
            <p:nvPr/>
          </p:nvSpPr>
          <p:spPr>
            <a:xfrm>
              <a:off x="14491848" y="4928180"/>
              <a:ext cx="82550" cy="84455"/>
            </a:xfrm>
            <a:custGeom>
              <a:avLst/>
              <a:gdLst/>
              <a:ahLst/>
              <a:cxnLst/>
              <a:rect l="l" t="t" r="r" b="b"/>
              <a:pathLst>
                <a:path w="82550" h="84454">
                  <a:moveTo>
                    <a:pt x="44201" y="0"/>
                  </a:moveTo>
                  <a:lnTo>
                    <a:pt x="82212" y="84191"/>
                  </a:lnTo>
                  <a:lnTo>
                    <a:pt x="0" y="42091"/>
                  </a:lnTo>
                  <a:lnTo>
                    <a:pt x="44201" y="0"/>
                  </a:lnTo>
                  <a:close/>
                </a:path>
              </a:pathLst>
            </a:custGeom>
            <a:ln w="8718">
              <a:solidFill>
                <a:srgbClr val="FF0000"/>
              </a:solidFill>
            </a:ln>
          </p:spPr>
          <p:txBody>
            <a:bodyPr wrap="square" lIns="0" tIns="0" rIns="0" bIns="0" rtlCol="0"/>
            <a:lstStyle/>
            <a:p>
              <a:endParaRPr sz="2000"/>
            </a:p>
          </p:txBody>
        </p:sp>
        <p:sp>
          <p:nvSpPr>
            <p:cNvPr id="767" name="object 75"/>
            <p:cNvSpPr/>
            <p:nvPr/>
          </p:nvSpPr>
          <p:spPr>
            <a:xfrm>
              <a:off x="14219248" y="2874630"/>
              <a:ext cx="138525" cy="182122"/>
            </a:xfrm>
            <a:custGeom>
              <a:avLst/>
              <a:gdLst/>
              <a:ahLst/>
              <a:cxnLst/>
              <a:rect l="l" t="t" r="r" b="b"/>
              <a:pathLst>
                <a:path w="170180" h="238125">
                  <a:moveTo>
                    <a:pt x="0" y="0"/>
                  </a:moveTo>
                  <a:lnTo>
                    <a:pt x="23732" y="33216"/>
                  </a:lnTo>
                  <a:lnTo>
                    <a:pt x="48608" y="68037"/>
                  </a:lnTo>
                  <a:lnTo>
                    <a:pt x="74288" y="103987"/>
                  </a:lnTo>
                  <a:lnTo>
                    <a:pt x="82968" y="116139"/>
                  </a:lnTo>
                  <a:lnTo>
                    <a:pt x="109196" y="152853"/>
                  </a:lnTo>
                  <a:lnTo>
                    <a:pt x="135440" y="189586"/>
                  </a:lnTo>
                  <a:lnTo>
                    <a:pt x="161362" y="225862"/>
                  </a:lnTo>
                  <a:lnTo>
                    <a:pt x="169873" y="237770"/>
                  </a:lnTo>
                </a:path>
              </a:pathLst>
            </a:custGeom>
            <a:ln w="8718">
              <a:solidFill>
                <a:srgbClr val="FF0000"/>
              </a:solidFill>
            </a:ln>
          </p:spPr>
          <p:txBody>
            <a:bodyPr wrap="square" lIns="0" tIns="0" rIns="0" bIns="0" rtlCol="0"/>
            <a:lstStyle/>
            <a:p>
              <a:endParaRPr sz="2000"/>
            </a:p>
          </p:txBody>
        </p:sp>
        <p:sp>
          <p:nvSpPr>
            <p:cNvPr id="768" name="object 76"/>
            <p:cNvSpPr/>
            <p:nvPr/>
          </p:nvSpPr>
          <p:spPr>
            <a:xfrm>
              <a:off x="14333726" y="3040226"/>
              <a:ext cx="75565" cy="88900"/>
            </a:xfrm>
            <a:custGeom>
              <a:avLst/>
              <a:gdLst/>
              <a:ahLst/>
              <a:cxnLst/>
              <a:rect l="l" t="t" r="r" b="b"/>
              <a:pathLst>
                <a:path w="75565" h="88900">
                  <a:moveTo>
                    <a:pt x="49649" y="0"/>
                  </a:moveTo>
                  <a:lnTo>
                    <a:pt x="0" y="35482"/>
                  </a:lnTo>
                  <a:lnTo>
                    <a:pt x="75499" y="88681"/>
                  </a:lnTo>
                  <a:lnTo>
                    <a:pt x="49649" y="0"/>
                  </a:lnTo>
                  <a:close/>
                </a:path>
              </a:pathLst>
            </a:custGeom>
            <a:solidFill>
              <a:srgbClr val="FF0000"/>
            </a:solidFill>
          </p:spPr>
          <p:txBody>
            <a:bodyPr wrap="square" lIns="0" tIns="0" rIns="0" bIns="0" rtlCol="0"/>
            <a:lstStyle/>
            <a:p>
              <a:endParaRPr sz="2000"/>
            </a:p>
          </p:txBody>
        </p:sp>
        <p:sp>
          <p:nvSpPr>
            <p:cNvPr id="769" name="object 77"/>
            <p:cNvSpPr/>
            <p:nvPr/>
          </p:nvSpPr>
          <p:spPr>
            <a:xfrm>
              <a:off x="14333726" y="3040226"/>
              <a:ext cx="75565" cy="88900"/>
            </a:xfrm>
            <a:custGeom>
              <a:avLst/>
              <a:gdLst/>
              <a:ahLst/>
              <a:cxnLst/>
              <a:rect l="l" t="t" r="r" b="b"/>
              <a:pathLst>
                <a:path w="75565" h="88900">
                  <a:moveTo>
                    <a:pt x="49649" y="0"/>
                  </a:moveTo>
                  <a:lnTo>
                    <a:pt x="75499" y="88681"/>
                  </a:lnTo>
                  <a:lnTo>
                    <a:pt x="0" y="35482"/>
                  </a:lnTo>
                  <a:lnTo>
                    <a:pt x="49649" y="0"/>
                  </a:lnTo>
                  <a:close/>
                </a:path>
              </a:pathLst>
            </a:custGeom>
            <a:ln w="8718">
              <a:solidFill>
                <a:srgbClr val="FF0000"/>
              </a:solidFill>
            </a:ln>
          </p:spPr>
          <p:txBody>
            <a:bodyPr wrap="square" lIns="0" tIns="0" rIns="0" bIns="0" rtlCol="0"/>
            <a:lstStyle/>
            <a:p>
              <a:endParaRPr sz="2000"/>
            </a:p>
          </p:txBody>
        </p:sp>
        <p:sp>
          <p:nvSpPr>
            <p:cNvPr id="770" name="object 78"/>
            <p:cNvSpPr/>
            <p:nvPr/>
          </p:nvSpPr>
          <p:spPr>
            <a:xfrm>
              <a:off x="15986725" y="4167150"/>
              <a:ext cx="91633" cy="142478"/>
            </a:xfrm>
            <a:custGeom>
              <a:avLst/>
              <a:gdLst/>
              <a:ahLst/>
              <a:cxnLst/>
              <a:rect l="l" t="t" r="r" b="b"/>
              <a:pathLst>
                <a:path w="144780" h="235585">
                  <a:moveTo>
                    <a:pt x="0" y="0"/>
                  </a:moveTo>
                  <a:lnTo>
                    <a:pt x="20193" y="32862"/>
                  </a:lnTo>
                  <a:lnTo>
                    <a:pt x="41354" y="67304"/>
                  </a:lnTo>
                  <a:lnTo>
                    <a:pt x="63198" y="102863"/>
                  </a:lnTo>
                  <a:lnTo>
                    <a:pt x="85442" y="139076"/>
                  </a:lnTo>
                  <a:lnTo>
                    <a:pt x="92897" y="151212"/>
                  </a:lnTo>
                  <a:lnTo>
                    <a:pt x="100354" y="163352"/>
                  </a:lnTo>
                  <a:lnTo>
                    <a:pt x="122637" y="199626"/>
                  </a:lnTo>
                  <a:lnTo>
                    <a:pt x="137312" y="223515"/>
                  </a:lnTo>
                  <a:lnTo>
                    <a:pt x="144564" y="235320"/>
                  </a:lnTo>
                </a:path>
              </a:pathLst>
            </a:custGeom>
            <a:ln w="8718">
              <a:solidFill>
                <a:srgbClr val="FF0000"/>
              </a:solidFill>
            </a:ln>
          </p:spPr>
          <p:txBody>
            <a:bodyPr wrap="square" lIns="0" tIns="0" rIns="0" bIns="0" rtlCol="0"/>
            <a:lstStyle/>
            <a:p>
              <a:endParaRPr sz="2000"/>
            </a:p>
          </p:txBody>
        </p:sp>
        <p:sp>
          <p:nvSpPr>
            <p:cNvPr id="771" name="object 79"/>
            <p:cNvSpPr/>
            <p:nvPr/>
          </p:nvSpPr>
          <p:spPr>
            <a:xfrm>
              <a:off x="16052565" y="4294073"/>
              <a:ext cx="71755" cy="90805"/>
            </a:xfrm>
            <a:custGeom>
              <a:avLst/>
              <a:gdLst/>
              <a:ahLst/>
              <a:cxnLst/>
              <a:rect l="l" t="t" r="r" b="b"/>
              <a:pathLst>
                <a:path w="71755" h="90804">
                  <a:moveTo>
                    <a:pt x="52003" y="0"/>
                  </a:moveTo>
                  <a:lnTo>
                    <a:pt x="0" y="31943"/>
                  </a:lnTo>
                  <a:lnTo>
                    <a:pt x="71619" y="90250"/>
                  </a:lnTo>
                  <a:lnTo>
                    <a:pt x="52003" y="0"/>
                  </a:lnTo>
                  <a:close/>
                </a:path>
              </a:pathLst>
            </a:custGeom>
            <a:solidFill>
              <a:srgbClr val="FF0000"/>
            </a:solidFill>
          </p:spPr>
          <p:txBody>
            <a:bodyPr wrap="square" lIns="0" tIns="0" rIns="0" bIns="0" rtlCol="0"/>
            <a:lstStyle/>
            <a:p>
              <a:endParaRPr sz="2000"/>
            </a:p>
          </p:txBody>
        </p:sp>
        <p:sp>
          <p:nvSpPr>
            <p:cNvPr id="772" name="object 80"/>
            <p:cNvSpPr/>
            <p:nvPr/>
          </p:nvSpPr>
          <p:spPr>
            <a:xfrm>
              <a:off x="16052565" y="4294073"/>
              <a:ext cx="71755" cy="90805"/>
            </a:xfrm>
            <a:custGeom>
              <a:avLst/>
              <a:gdLst/>
              <a:ahLst/>
              <a:cxnLst/>
              <a:rect l="l" t="t" r="r" b="b"/>
              <a:pathLst>
                <a:path w="71755" h="90804">
                  <a:moveTo>
                    <a:pt x="52003" y="0"/>
                  </a:moveTo>
                  <a:lnTo>
                    <a:pt x="71619" y="90250"/>
                  </a:lnTo>
                  <a:lnTo>
                    <a:pt x="0" y="31943"/>
                  </a:lnTo>
                  <a:lnTo>
                    <a:pt x="52003" y="0"/>
                  </a:lnTo>
                  <a:close/>
                </a:path>
              </a:pathLst>
            </a:custGeom>
            <a:ln w="8718">
              <a:solidFill>
                <a:srgbClr val="FF0000"/>
              </a:solidFill>
            </a:ln>
          </p:spPr>
          <p:txBody>
            <a:bodyPr wrap="square" lIns="0" tIns="0" rIns="0" bIns="0" rtlCol="0"/>
            <a:lstStyle/>
            <a:p>
              <a:endParaRPr sz="2000"/>
            </a:p>
          </p:txBody>
        </p:sp>
        <p:sp>
          <p:nvSpPr>
            <p:cNvPr id="773" name="object 81"/>
            <p:cNvSpPr/>
            <p:nvPr/>
          </p:nvSpPr>
          <p:spPr>
            <a:xfrm>
              <a:off x="15060438" y="4776836"/>
              <a:ext cx="537416" cy="235532"/>
            </a:xfrm>
            <a:custGeom>
              <a:avLst/>
              <a:gdLst/>
              <a:ahLst/>
              <a:cxnLst/>
              <a:rect l="l" t="t" r="r" b="b"/>
              <a:pathLst>
                <a:path w="767080" h="312420">
                  <a:moveTo>
                    <a:pt x="766824" y="0"/>
                  </a:moveTo>
                  <a:lnTo>
                    <a:pt x="702948" y="24984"/>
                  </a:lnTo>
                  <a:lnTo>
                    <a:pt x="635952" y="51348"/>
                  </a:lnTo>
                  <a:lnTo>
                    <a:pt x="565940" y="79092"/>
                  </a:lnTo>
                  <a:lnTo>
                    <a:pt x="529835" y="93483"/>
                  </a:lnTo>
                  <a:lnTo>
                    <a:pt x="493013" y="108218"/>
                  </a:lnTo>
                  <a:lnTo>
                    <a:pt x="455489" y="123299"/>
                  </a:lnTo>
                  <a:lnTo>
                    <a:pt x="417275" y="138725"/>
                  </a:lnTo>
                  <a:lnTo>
                    <a:pt x="378384" y="154497"/>
                  </a:lnTo>
                  <a:lnTo>
                    <a:pt x="338828" y="170615"/>
                  </a:lnTo>
                  <a:lnTo>
                    <a:pt x="298620" y="187079"/>
                  </a:lnTo>
                  <a:lnTo>
                    <a:pt x="257774" y="203888"/>
                  </a:lnTo>
                  <a:lnTo>
                    <a:pt x="216301" y="221044"/>
                  </a:lnTo>
                  <a:lnTo>
                    <a:pt x="174216" y="238545"/>
                  </a:lnTo>
                  <a:lnTo>
                    <a:pt x="131530" y="256393"/>
                  </a:lnTo>
                  <a:lnTo>
                    <a:pt x="88257" y="274587"/>
                  </a:lnTo>
                  <a:lnTo>
                    <a:pt x="44409" y="293127"/>
                  </a:lnTo>
                  <a:lnTo>
                    <a:pt x="0" y="312014"/>
                  </a:lnTo>
                </a:path>
              </a:pathLst>
            </a:custGeom>
            <a:ln w="8718">
              <a:solidFill>
                <a:srgbClr val="0000FF"/>
              </a:solidFill>
            </a:ln>
          </p:spPr>
          <p:txBody>
            <a:bodyPr wrap="square" lIns="0" tIns="0" rIns="0" bIns="0" rtlCol="0"/>
            <a:lstStyle/>
            <a:p>
              <a:endParaRPr sz="2000"/>
            </a:p>
          </p:txBody>
        </p:sp>
        <p:sp>
          <p:nvSpPr>
            <p:cNvPr id="774" name="object 82"/>
            <p:cNvSpPr/>
            <p:nvPr/>
          </p:nvSpPr>
          <p:spPr>
            <a:xfrm>
              <a:off x="14979690" y="4984169"/>
              <a:ext cx="92710" cy="62865"/>
            </a:xfrm>
            <a:custGeom>
              <a:avLst/>
              <a:gdLst/>
              <a:ahLst/>
              <a:cxnLst/>
              <a:rect l="l" t="t" r="r" b="b"/>
              <a:pathLst>
                <a:path w="92709" h="62864">
                  <a:moveTo>
                    <a:pt x="68106" y="0"/>
                  </a:moveTo>
                  <a:lnTo>
                    <a:pt x="0" y="62387"/>
                  </a:lnTo>
                  <a:lnTo>
                    <a:pt x="92151" y="56092"/>
                  </a:lnTo>
                  <a:lnTo>
                    <a:pt x="68106" y="0"/>
                  </a:lnTo>
                  <a:close/>
                </a:path>
              </a:pathLst>
            </a:custGeom>
            <a:solidFill>
              <a:srgbClr val="0000FF"/>
            </a:solidFill>
          </p:spPr>
          <p:txBody>
            <a:bodyPr wrap="square" lIns="0" tIns="0" rIns="0" bIns="0" rtlCol="0"/>
            <a:lstStyle/>
            <a:p>
              <a:endParaRPr sz="2000"/>
            </a:p>
          </p:txBody>
        </p:sp>
        <p:sp>
          <p:nvSpPr>
            <p:cNvPr id="775" name="object 83"/>
            <p:cNvSpPr/>
            <p:nvPr/>
          </p:nvSpPr>
          <p:spPr>
            <a:xfrm>
              <a:off x="14979690" y="4984169"/>
              <a:ext cx="92710" cy="62865"/>
            </a:xfrm>
            <a:custGeom>
              <a:avLst/>
              <a:gdLst/>
              <a:ahLst/>
              <a:cxnLst/>
              <a:rect l="l" t="t" r="r" b="b"/>
              <a:pathLst>
                <a:path w="92709" h="62864">
                  <a:moveTo>
                    <a:pt x="92151" y="56092"/>
                  </a:moveTo>
                  <a:lnTo>
                    <a:pt x="0" y="62387"/>
                  </a:lnTo>
                  <a:lnTo>
                    <a:pt x="68106" y="0"/>
                  </a:lnTo>
                  <a:lnTo>
                    <a:pt x="92151" y="56092"/>
                  </a:lnTo>
                  <a:close/>
                </a:path>
              </a:pathLst>
            </a:custGeom>
            <a:ln w="8718">
              <a:solidFill>
                <a:srgbClr val="0000FF"/>
              </a:solidFill>
            </a:ln>
          </p:spPr>
          <p:txBody>
            <a:bodyPr wrap="square" lIns="0" tIns="0" rIns="0" bIns="0" rtlCol="0"/>
            <a:lstStyle/>
            <a:p>
              <a:endParaRPr sz="2000"/>
            </a:p>
          </p:txBody>
        </p:sp>
        <p:sp>
          <p:nvSpPr>
            <p:cNvPr id="776" name="object 84"/>
            <p:cNvSpPr txBox="1"/>
            <p:nvPr/>
          </p:nvSpPr>
          <p:spPr>
            <a:xfrm>
              <a:off x="15134744" y="5012949"/>
              <a:ext cx="2909283" cy="427628"/>
            </a:xfrm>
            <a:prstGeom prst="rect">
              <a:avLst/>
            </a:prstGeom>
            <a:ln w="8718">
              <a:solidFill>
                <a:srgbClr val="31CD31"/>
              </a:solidFill>
            </a:ln>
          </p:spPr>
          <p:txBody>
            <a:bodyPr vert="horz" wrap="square" lIns="0" tIns="0" rIns="0" bIns="0" rtlCol="0">
              <a:spAutoFit/>
            </a:bodyPr>
            <a:lstStyle/>
            <a:p>
              <a:pPr marL="64769">
                <a:lnSpc>
                  <a:spcPct val="100000"/>
                </a:lnSpc>
              </a:pPr>
              <a:r>
                <a:rPr sz="500" spc="10" dirty="0">
                  <a:latin typeface="Arial"/>
                  <a:cs typeface="Arial"/>
                </a:rPr>
                <a:t>l</a:t>
              </a:r>
              <a:r>
                <a:rPr sz="500" spc="-15" dirty="0">
                  <a:latin typeface="Arial"/>
                  <a:cs typeface="Arial"/>
                </a:rPr>
                <a:t>:</a:t>
              </a:r>
              <a:r>
                <a:rPr sz="500" spc="15" dirty="0">
                  <a:latin typeface="Arial"/>
                  <a:cs typeface="Arial"/>
                </a:rPr>
                <a:t>N</a:t>
              </a:r>
              <a:r>
                <a:rPr sz="500" spc="-10" dirty="0">
                  <a:latin typeface="Arial"/>
                  <a:cs typeface="Arial"/>
                </a:rPr>
                <a:t>O</a:t>
              </a:r>
              <a:r>
                <a:rPr sz="500" spc="15" dirty="0">
                  <a:latin typeface="Arial"/>
                  <a:cs typeface="Arial"/>
                </a:rPr>
                <a:t>R</a:t>
              </a:r>
              <a:r>
                <a:rPr sz="500" spc="20" dirty="0">
                  <a:latin typeface="Arial"/>
                  <a:cs typeface="Arial"/>
                </a:rPr>
                <a:t>M</a:t>
              </a:r>
              <a:r>
                <a:rPr sz="500" spc="-15" dirty="0">
                  <a:latin typeface="Arial"/>
                  <a:cs typeface="Arial"/>
                </a:rPr>
                <a:t>A</a:t>
              </a:r>
              <a:r>
                <a:rPr sz="500" spc="-25" dirty="0">
                  <a:latin typeface="Arial"/>
                  <a:cs typeface="Arial"/>
                </a:rPr>
                <a:t>L_</a:t>
              </a:r>
              <a:r>
                <a:rPr sz="500" spc="15" dirty="0">
                  <a:latin typeface="Arial"/>
                  <a:cs typeface="Arial"/>
                </a:rPr>
                <a:t>R</a:t>
              </a:r>
              <a:r>
                <a:rPr sz="500" spc="-15" dirty="0">
                  <a:latin typeface="Arial"/>
                  <a:cs typeface="Arial"/>
                </a:rPr>
                <a:t>E</a:t>
              </a:r>
              <a:r>
                <a:rPr sz="500" spc="5" dirty="0">
                  <a:latin typeface="Arial"/>
                  <a:cs typeface="Arial"/>
                </a:rPr>
                <a:t>T</a:t>
              </a:r>
              <a:r>
                <a:rPr sz="500" spc="-25" dirty="0">
                  <a:latin typeface="Arial"/>
                  <a:cs typeface="Arial"/>
                </a:rPr>
                <a:t>_</a:t>
              </a:r>
              <a:r>
                <a:rPr sz="500" spc="15" dirty="0">
                  <a:latin typeface="Arial"/>
                  <a:cs typeface="Arial"/>
                </a:rPr>
                <a:t>C</a:t>
              </a:r>
              <a:r>
                <a:rPr sz="500" spc="-15" dirty="0">
                  <a:latin typeface="Arial"/>
                  <a:cs typeface="Arial"/>
                </a:rPr>
                <a:t>A</a:t>
              </a:r>
              <a:r>
                <a:rPr sz="500" spc="-25" dirty="0">
                  <a:latin typeface="Arial"/>
                  <a:cs typeface="Arial"/>
                </a:rPr>
                <a:t>LL</a:t>
              </a:r>
              <a:r>
                <a:rPr sz="500" spc="-15" dirty="0">
                  <a:latin typeface="Arial"/>
                  <a:cs typeface="Arial"/>
                </a:rPr>
                <a:t>E</a:t>
              </a:r>
              <a:r>
                <a:rPr sz="500" spc="15" dirty="0">
                  <a:latin typeface="Arial"/>
                  <a:cs typeface="Arial"/>
                </a:rPr>
                <a:t>R</a:t>
              </a:r>
              <a:r>
                <a:rPr sz="500" spc="-15" dirty="0">
                  <a:latin typeface="Arial"/>
                  <a:cs typeface="Arial"/>
                </a:rPr>
                <a:t>:</a:t>
              </a:r>
              <a:r>
                <a:rPr sz="500" spc="-55" dirty="0">
                  <a:latin typeface="Arial"/>
                  <a:cs typeface="Arial"/>
                </a:rPr>
                <a:t>v</a:t>
              </a:r>
              <a:r>
                <a:rPr sz="500" spc="-25" dirty="0">
                  <a:latin typeface="Arial"/>
                  <a:cs typeface="Arial"/>
                </a:rPr>
                <a:t>1</a:t>
              </a:r>
              <a:r>
                <a:rPr sz="500" dirty="0">
                  <a:latin typeface="Arial"/>
                  <a:cs typeface="Arial"/>
                </a:rPr>
                <a:t>3</a:t>
              </a:r>
              <a:r>
                <a:rPr sz="500" spc="-35" dirty="0">
                  <a:latin typeface="Arial"/>
                  <a:cs typeface="Arial"/>
                </a:rPr>
                <a:t> </a:t>
              </a:r>
              <a:r>
                <a:rPr sz="500" dirty="0">
                  <a:latin typeface="Arial"/>
                  <a:cs typeface="Arial"/>
                </a:rPr>
                <a:t>=</a:t>
              </a:r>
              <a:r>
                <a:rPr sz="500" spc="5" dirty="0">
                  <a:latin typeface="Arial"/>
                  <a:cs typeface="Arial"/>
                </a:rPr>
                <a:t> </a:t>
              </a:r>
              <a:r>
                <a:rPr sz="500" spc="10" dirty="0">
                  <a:latin typeface="Arial"/>
                  <a:cs typeface="Arial"/>
                </a:rPr>
                <a:t>i</a:t>
              </a:r>
              <a:r>
                <a:rPr sz="500" spc="-25" dirty="0">
                  <a:latin typeface="Arial"/>
                  <a:cs typeface="Arial"/>
                </a:rPr>
                <a:t>n</a:t>
              </a:r>
              <a:r>
                <a:rPr sz="500" spc="-55" dirty="0">
                  <a:latin typeface="Arial"/>
                  <a:cs typeface="Arial"/>
                </a:rPr>
                <a:t>v</a:t>
              </a:r>
              <a:r>
                <a:rPr sz="500" spc="-25" dirty="0">
                  <a:latin typeface="Arial"/>
                  <a:cs typeface="Arial"/>
                </a:rPr>
                <a:t>o</a:t>
              </a:r>
              <a:r>
                <a:rPr sz="500" spc="-55" dirty="0">
                  <a:latin typeface="Arial"/>
                  <a:cs typeface="Arial"/>
                </a:rPr>
                <a:t>k</a:t>
              </a:r>
              <a:r>
                <a:rPr sz="500" spc="-25" dirty="0">
                  <a:latin typeface="Arial"/>
                  <a:cs typeface="Arial"/>
                </a:rPr>
                <a:t>e</a:t>
              </a:r>
              <a:r>
                <a:rPr sz="500" spc="10" dirty="0">
                  <a:latin typeface="Arial"/>
                  <a:cs typeface="Arial"/>
                </a:rPr>
                <a:t>i</a:t>
              </a:r>
              <a:r>
                <a:rPr sz="500" spc="-25" dirty="0">
                  <a:latin typeface="Arial"/>
                  <a:cs typeface="Arial"/>
                </a:rPr>
                <a:t>n</a:t>
              </a:r>
              <a:r>
                <a:rPr sz="500" spc="-15" dirty="0">
                  <a:latin typeface="Arial"/>
                  <a:cs typeface="Arial"/>
                </a:rPr>
                <a:t>t</a:t>
              </a:r>
              <a:r>
                <a:rPr sz="500" spc="-25" dirty="0">
                  <a:latin typeface="Arial"/>
                  <a:cs typeface="Arial"/>
                </a:rPr>
                <a:t>e</a:t>
              </a:r>
              <a:r>
                <a:rPr sz="500" spc="15" dirty="0">
                  <a:latin typeface="Arial"/>
                  <a:cs typeface="Arial"/>
                </a:rPr>
                <a:t>r</a:t>
              </a:r>
              <a:r>
                <a:rPr sz="500" spc="-15" dirty="0">
                  <a:latin typeface="Arial"/>
                  <a:cs typeface="Arial"/>
                </a:rPr>
                <a:t>f</a:t>
              </a:r>
              <a:r>
                <a:rPr sz="500" spc="-25" dirty="0">
                  <a:latin typeface="Arial"/>
                  <a:cs typeface="Arial"/>
                </a:rPr>
                <a:t>a</a:t>
              </a:r>
              <a:r>
                <a:rPr sz="500" dirty="0">
                  <a:latin typeface="Arial"/>
                  <a:cs typeface="Arial"/>
                </a:rPr>
                <a:t>ce</a:t>
              </a:r>
              <a:r>
                <a:rPr sz="500" spc="-30" dirty="0">
                  <a:latin typeface="Arial"/>
                  <a:cs typeface="Arial"/>
                </a:rPr>
                <a:t> </a:t>
              </a:r>
              <a:r>
                <a:rPr sz="500" dirty="0">
                  <a:latin typeface="Arial"/>
                  <a:cs typeface="Arial"/>
                </a:rPr>
                <a:t>&lt;</a:t>
              </a:r>
              <a:r>
                <a:rPr sz="500" spc="5"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dirty="0">
                  <a:latin typeface="Arial"/>
                  <a:cs typeface="Arial"/>
                </a:rPr>
                <a:t>,</a:t>
              </a:r>
              <a:r>
                <a:rPr sz="500" spc="-25" dirty="0">
                  <a:latin typeface="Arial"/>
                  <a:cs typeface="Arial"/>
                </a:rPr>
                <a:t> 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25" dirty="0">
                  <a:latin typeface="Arial"/>
                  <a:cs typeface="Arial"/>
                </a:rPr>
                <a:t>u</a:t>
              </a:r>
              <a:r>
                <a:rPr sz="500" spc="-15" dirty="0">
                  <a:latin typeface="Arial"/>
                  <a:cs typeface="Arial"/>
                </a:rPr>
                <a:t>t</a:t>
              </a:r>
              <a:r>
                <a:rPr sz="500" spc="10" dirty="0">
                  <a:latin typeface="Arial"/>
                  <a:cs typeface="Arial"/>
                </a:rPr>
                <a:t>il</a:t>
              </a:r>
              <a:r>
                <a:rPr sz="500" spc="-15" dirty="0">
                  <a:latin typeface="Arial"/>
                  <a:cs typeface="Arial"/>
                </a:rPr>
                <a:t>/</a:t>
              </a:r>
              <a:r>
                <a:rPr sz="500" spc="-25" dirty="0">
                  <a:latin typeface="Arial"/>
                  <a:cs typeface="Arial"/>
                </a:rPr>
                <a:t>L</a:t>
              </a:r>
              <a:r>
                <a:rPr sz="500" spc="10" dirty="0">
                  <a:latin typeface="Arial"/>
                  <a:cs typeface="Arial"/>
                </a:rPr>
                <a:t>i</a:t>
              </a:r>
              <a:r>
                <a:rPr sz="500" dirty="0">
                  <a:latin typeface="Arial"/>
                  <a:cs typeface="Arial"/>
                </a:rPr>
                <a:t>s</a:t>
              </a:r>
              <a:r>
                <a:rPr sz="500" spc="-15" dirty="0">
                  <a:latin typeface="Arial"/>
                  <a:cs typeface="Arial"/>
                </a:rPr>
                <a:t>t</a:t>
              </a:r>
              <a:r>
                <a:rPr sz="500" dirty="0">
                  <a:latin typeface="Arial"/>
                  <a:cs typeface="Arial"/>
                </a:rPr>
                <a:t>,</a:t>
              </a:r>
              <a:r>
                <a:rPr sz="500" spc="-20" dirty="0">
                  <a:latin typeface="Arial"/>
                  <a:cs typeface="Arial"/>
                </a:rPr>
                <a:t> </a:t>
              </a:r>
              <a:r>
                <a:rPr sz="500" spc="-25" dirty="0">
                  <a:latin typeface="Arial"/>
                  <a:cs typeface="Arial"/>
                </a:rPr>
                <a:t>add</a:t>
              </a:r>
              <a:r>
                <a:rPr sz="500" spc="15" dirty="0">
                  <a:latin typeface="Arial"/>
                  <a:cs typeface="Arial"/>
                </a:rPr>
                <a:t>(</a:t>
              </a:r>
              <a:r>
                <a:rPr sz="500" spc="-25" dirty="0">
                  <a:latin typeface="Arial"/>
                  <a:cs typeface="Arial"/>
                </a:rPr>
                <a:t>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10" dirty="0">
                  <a:latin typeface="Arial"/>
                  <a:cs typeface="Arial"/>
                </a:rPr>
                <a:t>l</a:t>
              </a:r>
              <a:r>
                <a:rPr sz="500" spc="-25" dirty="0">
                  <a:latin typeface="Arial"/>
                  <a:cs typeface="Arial"/>
                </a:rPr>
                <a:t>an</a:t>
              </a:r>
              <a:r>
                <a:rPr sz="500" spc="25" dirty="0">
                  <a:latin typeface="Arial"/>
                  <a:cs typeface="Arial"/>
                </a:rPr>
                <a:t>g</a:t>
              </a:r>
              <a:r>
                <a:rPr sz="500" spc="-15" dirty="0">
                  <a:latin typeface="Arial"/>
                  <a:cs typeface="Arial"/>
                </a:rPr>
                <a:t>/O</a:t>
              </a:r>
              <a:r>
                <a:rPr sz="500" spc="-25" dirty="0">
                  <a:latin typeface="Arial"/>
                  <a:cs typeface="Arial"/>
                </a:rPr>
                <a:t>b</a:t>
              </a:r>
              <a:r>
                <a:rPr sz="500" spc="10" dirty="0">
                  <a:latin typeface="Arial"/>
                  <a:cs typeface="Arial"/>
                </a:rPr>
                <a:t>j</a:t>
              </a:r>
              <a:r>
                <a:rPr sz="500" spc="-25" dirty="0">
                  <a:latin typeface="Arial"/>
                  <a:cs typeface="Arial"/>
                </a:rPr>
                <a:t>e</a:t>
              </a:r>
              <a:r>
                <a:rPr sz="500" dirty="0">
                  <a:latin typeface="Arial"/>
                  <a:cs typeface="Arial"/>
                </a:rPr>
                <a:t>c</a:t>
              </a:r>
              <a:r>
                <a:rPr sz="500" spc="-15" dirty="0">
                  <a:latin typeface="Arial"/>
                  <a:cs typeface="Arial"/>
                </a:rPr>
                <a:t>t;</a:t>
              </a:r>
              <a:r>
                <a:rPr sz="500" spc="15" dirty="0">
                  <a:latin typeface="Arial"/>
                  <a:cs typeface="Arial"/>
                </a:rPr>
                <a:t>)</a:t>
              </a:r>
              <a:r>
                <a:rPr sz="500" dirty="0">
                  <a:latin typeface="Arial"/>
                  <a:cs typeface="Arial"/>
                </a:rPr>
                <a:t>Z &gt;</a:t>
              </a:r>
              <a:r>
                <a:rPr sz="500" spc="5" dirty="0">
                  <a:latin typeface="Arial"/>
                  <a:cs typeface="Arial"/>
                </a:rPr>
                <a:t> </a:t>
              </a:r>
              <a:r>
                <a:rPr sz="500" spc="-55" dirty="0">
                  <a:latin typeface="Arial"/>
                  <a:cs typeface="Arial"/>
                </a:rPr>
                <a:t>v</a:t>
              </a:r>
              <a:r>
                <a:rPr sz="500" spc="-25" dirty="0">
                  <a:latin typeface="Arial"/>
                  <a:cs typeface="Arial"/>
                </a:rPr>
                <a:t>14</a:t>
              </a:r>
              <a:r>
                <a:rPr sz="500" spc="-15" dirty="0">
                  <a:latin typeface="Arial"/>
                  <a:cs typeface="Arial"/>
                </a:rPr>
                <a:t>,</a:t>
              </a:r>
              <a:r>
                <a:rPr sz="500" spc="-55" dirty="0">
                  <a:latin typeface="Arial"/>
                  <a:cs typeface="Arial"/>
                </a:rPr>
                <a:t>v</a:t>
              </a:r>
              <a:r>
                <a:rPr sz="500" dirty="0">
                  <a:latin typeface="Arial"/>
                  <a:cs typeface="Arial"/>
                </a:rPr>
                <a:t>2</a:t>
              </a:r>
              <a:r>
                <a:rPr sz="500" spc="-35" dirty="0">
                  <a:latin typeface="Arial"/>
                  <a:cs typeface="Arial"/>
                </a:rPr>
                <a:t> </a:t>
              </a:r>
              <a:r>
                <a:rPr sz="500" spc="-5" dirty="0">
                  <a:latin typeface="Arial"/>
                  <a:cs typeface="Arial"/>
                </a:rPr>
                <a:t>@</a:t>
              </a:r>
              <a:r>
                <a:rPr sz="500" spc="-25" dirty="0">
                  <a:latin typeface="Arial"/>
                  <a:cs typeface="Arial"/>
                </a:rPr>
                <a:t>1</a:t>
              </a:r>
              <a:r>
                <a:rPr sz="500" dirty="0">
                  <a:latin typeface="Arial"/>
                  <a:cs typeface="Arial"/>
                </a:rPr>
                <a:t>1</a:t>
              </a:r>
              <a:r>
                <a:rPr sz="500" spc="-35" dirty="0">
                  <a:latin typeface="Arial"/>
                  <a:cs typeface="Arial"/>
                </a:rPr>
                <a:t> </a:t>
              </a:r>
              <a:r>
                <a:rPr sz="500" spc="-25" dirty="0">
                  <a:latin typeface="Arial"/>
                  <a:cs typeface="Arial"/>
                </a:rPr>
                <a:t>e</a:t>
              </a:r>
              <a:r>
                <a:rPr sz="500" spc="-55" dirty="0">
                  <a:latin typeface="Arial"/>
                  <a:cs typeface="Arial"/>
                </a:rPr>
                <a:t>x</a:t>
              </a:r>
              <a:r>
                <a:rPr sz="500" dirty="0">
                  <a:latin typeface="Arial"/>
                  <a:cs typeface="Arial"/>
                </a:rPr>
                <a:t>c</a:t>
              </a:r>
              <a:r>
                <a:rPr sz="500" spc="-25" dirty="0">
                  <a:latin typeface="Arial"/>
                  <a:cs typeface="Arial"/>
                </a:rPr>
                <a:t>ep</a:t>
              </a:r>
              <a:r>
                <a:rPr sz="500" spc="-15" dirty="0">
                  <a:latin typeface="Arial"/>
                  <a:cs typeface="Arial"/>
                </a:rPr>
                <a:t>t</a:t>
              </a:r>
              <a:r>
                <a:rPr sz="500" spc="10" dirty="0">
                  <a:latin typeface="Arial"/>
                  <a:cs typeface="Arial"/>
                </a:rPr>
                <a:t>i</a:t>
              </a:r>
              <a:r>
                <a:rPr sz="500" spc="-25" dirty="0">
                  <a:latin typeface="Arial"/>
                  <a:cs typeface="Arial"/>
                </a:rPr>
                <a:t>on</a:t>
              </a:r>
              <a:r>
                <a:rPr sz="500" spc="-10" dirty="0">
                  <a:latin typeface="Arial"/>
                  <a:cs typeface="Arial"/>
                </a:rPr>
                <a:t>:</a:t>
              </a:r>
              <a:r>
                <a:rPr sz="500" spc="-55" dirty="0">
                  <a:latin typeface="Arial"/>
                  <a:cs typeface="Arial"/>
                </a:rPr>
                <a:t>v</a:t>
              </a:r>
              <a:r>
                <a:rPr sz="500" spc="-25" dirty="0">
                  <a:latin typeface="Arial"/>
                  <a:cs typeface="Arial"/>
                </a:rPr>
                <a:t>1</a:t>
              </a:r>
              <a:r>
                <a:rPr sz="500" dirty="0">
                  <a:latin typeface="Arial"/>
                  <a:cs typeface="Arial"/>
                </a:rPr>
                <a:t>5</a:t>
              </a:r>
            </a:p>
          </p:txBody>
        </p:sp>
        <p:sp>
          <p:nvSpPr>
            <p:cNvPr id="777" name="object 85"/>
            <p:cNvSpPr/>
            <p:nvPr/>
          </p:nvSpPr>
          <p:spPr>
            <a:xfrm>
              <a:off x="16347207" y="4790811"/>
              <a:ext cx="106034" cy="146526"/>
            </a:xfrm>
            <a:custGeom>
              <a:avLst/>
              <a:gdLst/>
              <a:ahLst/>
              <a:cxnLst/>
              <a:rect l="l" t="t" r="r" b="b"/>
              <a:pathLst>
                <a:path w="144780" h="235585">
                  <a:moveTo>
                    <a:pt x="0" y="0"/>
                  </a:moveTo>
                  <a:lnTo>
                    <a:pt x="20193" y="32862"/>
                  </a:lnTo>
                  <a:lnTo>
                    <a:pt x="41354" y="67304"/>
                  </a:lnTo>
                  <a:lnTo>
                    <a:pt x="63198" y="102863"/>
                  </a:lnTo>
                  <a:lnTo>
                    <a:pt x="85442" y="139076"/>
                  </a:lnTo>
                  <a:lnTo>
                    <a:pt x="92897" y="151212"/>
                  </a:lnTo>
                  <a:lnTo>
                    <a:pt x="100354" y="163352"/>
                  </a:lnTo>
                  <a:lnTo>
                    <a:pt x="122637" y="199626"/>
                  </a:lnTo>
                  <a:lnTo>
                    <a:pt x="137312" y="223515"/>
                  </a:lnTo>
                  <a:lnTo>
                    <a:pt x="144564" y="235320"/>
                  </a:lnTo>
                </a:path>
              </a:pathLst>
            </a:custGeom>
            <a:ln w="8718">
              <a:solidFill>
                <a:srgbClr val="FF0000"/>
              </a:solidFill>
            </a:ln>
          </p:spPr>
          <p:txBody>
            <a:bodyPr wrap="square" lIns="0" tIns="0" rIns="0" bIns="0" rtlCol="0"/>
            <a:lstStyle/>
            <a:p>
              <a:endParaRPr sz="2000"/>
            </a:p>
          </p:txBody>
        </p:sp>
        <p:sp>
          <p:nvSpPr>
            <p:cNvPr id="778" name="object 86"/>
            <p:cNvSpPr/>
            <p:nvPr/>
          </p:nvSpPr>
          <p:spPr>
            <a:xfrm>
              <a:off x="16427446" y="4921781"/>
              <a:ext cx="71755" cy="90805"/>
            </a:xfrm>
            <a:custGeom>
              <a:avLst/>
              <a:gdLst/>
              <a:ahLst/>
              <a:cxnLst/>
              <a:rect l="l" t="t" r="r" b="b"/>
              <a:pathLst>
                <a:path w="71755" h="90804">
                  <a:moveTo>
                    <a:pt x="52003" y="0"/>
                  </a:moveTo>
                  <a:lnTo>
                    <a:pt x="0" y="31943"/>
                  </a:lnTo>
                  <a:lnTo>
                    <a:pt x="71619" y="90250"/>
                  </a:lnTo>
                  <a:lnTo>
                    <a:pt x="52003" y="0"/>
                  </a:lnTo>
                  <a:close/>
                </a:path>
              </a:pathLst>
            </a:custGeom>
            <a:solidFill>
              <a:srgbClr val="FF0000"/>
            </a:solidFill>
          </p:spPr>
          <p:txBody>
            <a:bodyPr wrap="square" lIns="0" tIns="0" rIns="0" bIns="0" rtlCol="0"/>
            <a:lstStyle/>
            <a:p>
              <a:endParaRPr sz="2000"/>
            </a:p>
          </p:txBody>
        </p:sp>
        <p:sp>
          <p:nvSpPr>
            <p:cNvPr id="779" name="object 87"/>
            <p:cNvSpPr/>
            <p:nvPr/>
          </p:nvSpPr>
          <p:spPr>
            <a:xfrm>
              <a:off x="16427446" y="4921781"/>
              <a:ext cx="71755" cy="90805"/>
            </a:xfrm>
            <a:custGeom>
              <a:avLst/>
              <a:gdLst/>
              <a:ahLst/>
              <a:cxnLst/>
              <a:rect l="l" t="t" r="r" b="b"/>
              <a:pathLst>
                <a:path w="71755" h="90804">
                  <a:moveTo>
                    <a:pt x="52003" y="0"/>
                  </a:moveTo>
                  <a:lnTo>
                    <a:pt x="71619" y="90250"/>
                  </a:lnTo>
                  <a:lnTo>
                    <a:pt x="0" y="31943"/>
                  </a:lnTo>
                  <a:lnTo>
                    <a:pt x="52003" y="0"/>
                  </a:lnTo>
                  <a:close/>
                </a:path>
              </a:pathLst>
            </a:custGeom>
            <a:ln w="8718">
              <a:solidFill>
                <a:srgbClr val="FF0000"/>
              </a:solidFill>
            </a:ln>
          </p:spPr>
          <p:txBody>
            <a:bodyPr wrap="square" lIns="0" tIns="0" rIns="0" bIns="0" rtlCol="0"/>
            <a:lstStyle/>
            <a:p>
              <a:endParaRPr sz="2000"/>
            </a:p>
          </p:txBody>
        </p:sp>
        <p:sp>
          <p:nvSpPr>
            <p:cNvPr id="780" name="object 88"/>
            <p:cNvSpPr/>
            <p:nvPr/>
          </p:nvSpPr>
          <p:spPr>
            <a:xfrm>
              <a:off x="841302" y="5012947"/>
              <a:ext cx="2432685" cy="413478"/>
            </a:xfrm>
            <a:custGeom>
              <a:avLst/>
              <a:gdLst/>
              <a:ahLst/>
              <a:cxnLst/>
              <a:rect l="l" t="t" r="r" b="b"/>
              <a:pathLst>
                <a:path w="2432685" h="314325">
                  <a:moveTo>
                    <a:pt x="2432369" y="0"/>
                  </a:moveTo>
                  <a:lnTo>
                    <a:pt x="0" y="0"/>
                  </a:lnTo>
                  <a:lnTo>
                    <a:pt x="0" y="313854"/>
                  </a:lnTo>
                  <a:lnTo>
                    <a:pt x="2432369" y="313854"/>
                  </a:lnTo>
                  <a:lnTo>
                    <a:pt x="2432369" y="0"/>
                  </a:lnTo>
                  <a:close/>
                </a:path>
              </a:pathLst>
            </a:custGeom>
            <a:ln w="8718">
              <a:solidFill>
                <a:srgbClr val="FF0000"/>
              </a:solidFill>
            </a:ln>
          </p:spPr>
          <p:txBody>
            <a:bodyPr wrap="square" lIns="0" tIns="0" rIns="0" bIns="0" rtlCol="0"/>
            <a:lstStyle/>
            <a:p>
              <a:endParaRPr sz="2000"/>
            </a:p>
          </p:txBody>
        </p:sp>
        <p:sp>
          <p:nvSpPr>
            <p:cNvPr id="781" name="object 89"/>
            <p:cNvSpPr txBox="1"/>
            <p:nvPr/>
          </p:nvSpPr>
          <p:spPr>
            <a:xfrm>
              <a:off x="815750" y="5015096"/>
              <a:ext cx="2683535" cy="375881"/>
            </a:xfrm>
            <a:prstGeom prst="rect">
              <a:avLst/>
            </a:prstGeom>
          </p:spPr>
          <p:txBody>
            <a:bodyPr vert="horz" wrap="square" lIns="0" tIns="0" rIns="0" bIns="0" rtlCol="0">
              <a:spAutoFit/>
            </a:bodyPr>
            <a:lstStyle/>
            <a:p>
              <a:pPr marL="12700">
                <a:lnSpc>
                  <a:spcPct val="100000"/>
                </a:lnSpc>
              </a:pPr>
              <a:r>
                <a:rPr sz="500" spc="15" dirty="0">
                  <a:latin typeface="Arial"/>
                  <a:cs typeface="Arial"/>
                </a:rPr>
                <a:t>r</a:t>
              </a:r>
              <a:r>
                <a:rPr sz="500" spc="-15" dirty="0">
                  <a:latin typeface="Arial"/>
                  <a:cs typeface="Arial"/>
                </a:rPr>
                <a:t>:</a:t>
              </a:r>
              <a:r>
                <a:rPr sz="500" spc="-55" dirty="0">
                  <a:latin typeface="Arial"/>
                  <a:cs typeface="Arial"/>
                </a:rPr>
                <a:t>v</a:t>
              </a:r>
              <a:r>
                <a:rPr sz="500" spc="-25" dirty="0">
                  <a:latin typeface="Arial"/>
                  <a:cs typeface="Arial"/>
                </a:rPr>
                <a:t>1</a:t>
              </a:r>
              <a:r>
                <a:rPr sz="500" dirty="0">
                  <a:latin typeface="Arial"/>
                  <a:cs typeface="Arial"/>
                </a:rPr>
                <a:t>3</a:t>
              </a:r>
              <a:r>
                <a:rPr sz="500" spc="-35" dirty="0">
                  <a:latin typeface="Arial"/>
                  <a:cs typeface="Arial"/>
                </a:rPr>
                <a:t> </a:t>
              </a:r>
              <a:r>
                <a:rPr sz="500" dirty="0">
                  <a:latin typeface="Arial"/>
                  <a:cs typeface="Arial"/>
                </a:rPr>
                <a:t>=</a:t>
              </a:r>
              <a:r>
                <a:rPr sz="500" spc="5" dirty="0">
                  <a:latin typeface="Arial"/>
                  <a:cs typeface="Arial"/>
                </a:rPr>
                <a:t> </a:t>
              </a:r>
              <a:r>
                <a:rPr sz="500" spc="10" dirty="0">
                  <a:latin typeface="Arial"/>
                  <a:cs typeface="Arial"/>
                </a:rPr>
                <a:t>i</a:t>
              </a:r>
              <a:r>
                <a:rPr sz="500" spc="-25" dirty="0">
                  <a:latin typeface="Arial"/>
                  <a:cs typeface="Arial"/>
                </a:rPr>
                <a:t>n</a:t>
              </a:r>
              <a:r>
                <a:rPr sz="500" spc="-55" dirty="0">
                  <a:latin typeface="Arial"/>
                  <a:cs typeface="Arial"/>
                </a:rPr>
                <a:t>v</a:t>
              </a:r>
              <a:r>
                <a:rPr sz="500" spc="-25" dirty="0">
                  <a:latin typeface="Arial"/>
                  <a:cs typeface="Arial"/>
                </a:rPr>
                <a:t>o</a:t>
              </a:r>
              <a:r>
                <a:rPr sz="500" spc="-55" dirty="0">
                  <a:latin typeface="Arial"/>
                  <a:cs typeface="Arial"/>
                </a:rPr>
                <a:t>k</a:t>
              </a:r>
              <a:r>
                <a:rPr sz="500" spc="-25" dirty="0">
                  <a:latin typeface="Arial"/>
                  <a:cs typeface="Arial"/>
                </a:rPr>
                <a:t>e</a:t>
              </a:r>
              <a:r>
                <a:rPr sz="500" spc="10" dirty="0">
                  <a:latin typeface="Arial"/>
                  <a:cs typeface="Arial"/>
                </a:rPr>
                <a:t>i</a:t>
              </a:r>
              <a:r>
                <a:rPr sz="500" spc="-25" dirty="0">
                  <a:latin typeface="Arial"/>
                  <a:cs typeface="Arial"/>
                </a:rPr>
                <a:t>n</a:t>
              </a:r>
              <a:r>
                <a:rPr sz="500" spc="-15" dirty="0">
                  <a:latin typeface="Arial"/>
                  <a:cs typeface="Arial"/>
                </a:rPr>
                <a:t>t</a:t>
              </a:r>
              <a:r>
                <a:rPr sz="500" spc="-25" dirty="0">
                  <a:latin typeface="Arial"/>
                  <a:cs typeface="Arial"/>
                </a:rPr>
                <a:t>e</a:t>
              </a:r>
              <a:r>
                <a:rPr sz="500" spc="15" dirty="0">
                  <a:latin typeface="Arial"/>
                  <a:cs typeface="Arial"/>
                </a:rPr>
                <a:t>r</a:t>
              </a:r>
              <a:r>
                <a:rPr sz="500" spc="-15" dirty="0">
                  <a:latin typeface="Arial"/>
                  <a:cs typeface="Arial"/>
                </a:rPr>
                <a:t>f</a:t>
              </a:r>
              <a:r>
                <a:rPr sz="500" spc="-25" dirty="0">
                  <a:latin typeface="Arial"/>
                  <a:cs typeface="Arial"/>
                </a:rPr>
                <a:t>a</a:t>
              </a:r>
              <a:r>
                <a:rPr sz="500" dirty="0">
                  <a:latin typeface="Arial"/>
                  <a:cs typeface="Arial"/>
                </a:rPr>
                <a:t>ce</a:t>
              </a:r>
              <a:r>
                <a:rPr sz="500" spc="-35" dirty="0">
                  <a:latin typeface="Arial"/>
                  <a:cs typeface="Arial"/>
                </a:rPr>
                <a:t> </a:t>
              </a:r>
              <a:r>
                <a:rPr sz="500" dirty="0">
                  <a:latin typeface="Arial"/>
                  <a:cs typeface="Arial"/>
                </a:rPr>
                <a:t>&lt;</a:t>
              </a:r>
              <a:r>
                <a:rPr sz="500" spc="10"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dirty="0">
                  <a:latin typeface="Arial"/>
                  <a:cs typeface="Arial"/>
                </a:rPr>
                <a:t>,</a:t>
              </a:r>
              <a:r>
                <a:rPr sz="500" spc="-25" dirty="0">
                  <a:latin typeface="Arial"/>
                  <a:cs typeface="Arial"/>
                </a:rPr>
                <a:t> 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25" dirty="0">
                  <a:latin typeface="Arial"/>
                  <a:cs typeface="Arial"/>
                </a:rPr>
                <a:t>u</a:t>
              </a:r>
              <a:r>
                <a:rPr sz="500" spc="-15" dirty="0">
                  <a:latin typeface="Arial"/>
                  <a:cs typeface="Arial"/>
                </a:rPr>
                <a:t>t</a:t>
              </a:r>
              <a:r>
                <a:rPr sz="500" spc="10" dirty="0">
                  <a:latin typeface="Arial"/>
                  <a:cs typeface="Arial"/>
                </a:rPr>
                <a:t>il</a:t>
              </a:r>
              <a:r>
                <a:rPr sz="500" spc="-15" dirty="0">
                  <a:latin typeface="Arial"/>
                  <a:cs typeface="Arial"/>
                </a:rPr>
                <a:t>/</a:t>
              </a:r>
              <a:r>
                <a:rPr sz="500" spc="-25" dirty="0">
                  <a:latin typeface="Arial"/>
                  <a:cs typeface="Arial"/>
                </a:rPr>
                <a:t>L</a:t>
              </a:r>
              <a:r>
                <a:rPr sz="500" spc="10" dirty="0">
                  <a:latin typeface="Arial"/>
                  <a:cs typeface="Arial"/>
                </a:rPr>
                <a:t>i</a:t>
              </a:r>
              <a:r>
                <a:rPr sz="500" dirty="0">
                  <a:latin typeface="Arial"/>
                  <a:cs typeface="Arial"/>
                </a:rPr>
                <a:t>s</a:t>
              </a:r>
              <a:r>
                <a:rPr sz="500" spc="-15" dirty="0">
                  <a:latin typeface="Arial"/>
                  <a:cs typeface="Arial"/>
                </a:rPr>
                <a:t>t</a:t>
              </a:r>
              <a:r>
                <a:rPr sz="500" dirty="0">
                  <a:latin typeface="Arial"/>
                  <a:cs typeface="Arial"/>
                </a:rPr>
                <a:t>,</a:t>
              </a:r>
              <a:r>
                <a:rPr sz="500" spc="-20" dirty="0">
                  <a:latin typeface="Arial"/>
                  <a:cs typeface="Arial"/>
                </a:rPr>
                <a:t> </a:t>
              </a:r>
              <a:r>
                <a:rPr sz="500" dirty="0">
                  <a:latin typeface="Arial"/>
                  <a:cs typeface="Arial"/>
                </a:rPr>
                <a:t>c</a:t>
              </a:r>
              <a:r>
                <a:rPr sz="500" spc="-25" dirty="0">
                  <a:latin typeface="Arial"/>
                  <a:cs typeface="Arial"/>
                </a:rPr>
                <a:t>on</a:t>
              </a:r>
              <a:r>
                <a:rPr sz="500" spc="-15" dirty="0">
                  <a:latin typeface="Arial"/>
                  <a:cs typeface="Arial"/>
                </a:rPr>
                <a:t>t</a:t>
              </a:r>
              <a:r>
                <a:rPr sz="500" spc="-25" dirty="0">
                  <a:latin typeface="Arial"/>
                  <a:cs typeface="Arial"/>
                </a:rPr>
                <a:t>a</a:t>
              </a:r>
              <a:r>
                <a:rPr sz="500" spc="10" dirty="0">
                  <a:latin typeface="Arial"/>
                  <a:cs typeface="Arial"/>
                </a:rPr>
                <a:t>i</a:t>
              </a:r>
              <a:r>
                <a:rPr sz="500" spc="-25" dirty="0">
                  <a:latin typeface="Arial"/>
                  <a:cs typeface="Arial"/>
                </a:rPr>
                <a:t>n</a:t>
              </a:r>
              <a:r>
                <a:rPr sz="500" dirty="0">
                  <a:latin typeface="Arial"/>
                  <a:cs typeface="Arial"/>
                </a:rPr>
                <a:t>s</a:t>
              </a:r>
              <a:r>
                <a:rPr sz="500" spc="15" dirty="0">
                  <a:latin typeface="Arial"/>
                  <a:cs typeface="Arial"/>
                </a:rPr>
                <a:t>(</a:t>
              </a:r>
              <a:r>
                <a:rPr sz="500" spc="-25" dirty="0">
                  <a:latin typeface="Arial"/>
                  <a:cs typeface="Arial"/>
                </a:rPr>
                <a:t>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10" dirty="0">
                  <a:latin typeface="Arial"/>
                  <a:cs typeface="Arial"/>
                </a:rPr>
                <a:t>l</a:t>
              </a:r>
              <a:r>
                <a:rPr sz="500" spc="-25" dirty="0">
                  <a:latin typeface="Arial"/>
                  <a:cs typeface="Arial"/>
                </a:rPr>
                <a:t>an</a:t>
              </a:r>
              <a:r>
                <a:rPr sz="500" spc="25" dirty="0">
                  <a:latin typeface="Arial"/>
                  <a:cs typeface="Arial"/>
                </a:rPr>
                <a:t>g</a:t>
              </a:r>
              <a:r>
                <a:rPr sz="500" spc="-15" dirty="0">
                  <a:latin typeface="Arial"/>
                  <a:cs typeface="Arial"/>
                </a:rPr>
                <a:t>/O</a:t>
              </a:r>
              <a:r>
                <a:rPr sz="500" spc="-25" dirty="0">
                  <a:latin typeface="Arial"/>
                  <a:cs typeface="Arial"/>
                </a:rPr>
                <a:t>b</a:t>
              </a:r>
              <a:r>
                <a:rPr sz="500" spc="10" dirty="0">
                  <a:latin typeface="Arial"/>
                  <a:cs typeface="Arial"/>
                </a:rPr>
                <a:t>j</a:t>
              </a:r>
              <a:r>
                <a:rPr sz="500" spc="-25" dirty="0">
                  <a:latin typeface="Arial"/>
                  <a:cs typeface="Arial"/>
                </a:rPr>
                <a:t>e</a:t>
              </a:r>
              <a:r>
                <a:rPr sz="500" dirty="0">
                  <a:latin typeface="Arial"/>
                  <a:cs typeface="Arial"/>
                </a:rPr>
                <a:t>c</a:t>
              </a:r>
              <a:r>
                <a:rPr sz="500" spc="-15" dirty="0">
                  <a:latin typeface="Arial"/>
                  <a:cs typeface="Arial"/>
                </a:rPr>
                <a:t>t;</a:t>
              </a:r>
              <a:r>
                <a:rPr sz="500" spc="15" dirty="0">
                  <a:latin typeface="Arial"/>
                  <a:cs typeface="Arial"/>
                </a:rPr>
                <a:t>)</a:t>
              </a:r>
              <a:r>
                <a:rPr sz="500" dirty="0">
                  <a:latin typeface="Arial"/>
                  <a:cs typeface="Arial"/>
                </a:rPr>
                <a:t>Z</a:t>
              </a:r>
              <a:r>
                <a:rPr sz="500" spc="-5" dirty="0">
                  <a:latin typeface="Arial"/>
                  <a:cs typeface="Arial"/>
                </a:rPr>
                <a:t> </a:t>
              </a:r>
              <a:r>
                <a:rPr sz="500" dirty="0">
                  <a:latin typeface="Arial"/>
                  <a:cs typeface="Arial"/>
                </a:rPr>
                <a:t>&gt;</a:t>
              </a:r>
              <a:r>
                <a:rPr sz="500" spc="5" dirty="0">
                  <a:latin typeface="Arial"/>
                  <a:cs typeface="Arial"/>
                </a:rPr>
                <a:t> </a:t>
              </a:r>
              <a:r>
                <a:rPr sz="500" spc="-55" dirty="0">
                  <a:latin typeface="Arial"/>
                  <a:cs typeface="Arial"/>
                </a:rPr>
                <a:t>v</a:t>
              </a:r>
              <a:r>
                <a:rPr sz="500" spc="-25" dirty="0">
                  <a:latin typeface="Arial"/>
                  <a:cs typeface="Arial"/>
                </a:rPr>
                <a:t>14</a:t>
              </a:r>
              <a:r>
                <a:rPr sz="500" spc="-15" dirty="0">
                  <a:latin typeface="Arial"/>
                  <a:cs typeface="Arial"/>
                </a:rPr>
                <a:t>,</a:t>
              </a:r>
              <a:r>
                <a:rPr sz="500" spc="-55" dirty="0">
                  <a:latin typeface="Arial"/>
                  <a:cs typeface="Arial"/>
                </a:rPr>
                <a:t>v</a:t>
              </a:r>
              <a:r>
                <a:rPr sz="500" dirty="0">
                  <a:latin typeface="Arial"/>
                  <a:cs typeface="Arial"/>
                </a:rPr>
                <a:t>2</a:t>
              </a:r>
              <a:r>
                <a:rPr sz="500" spc="-35" dirty="0">
                  <a:latin typeface="Arial"/>
                  <a:cs typeface="Arial"/>
                </a:rPr>
                <a:t> </a:t>
              </a:r>
              <a:r>
                <a:rPr sz="500" spc="-5" dirty="0">
                  <a:latin typeface="Arial"/>
                  <a:cs typeface="Arial"/>
                </a:rPr>
                <a:t>@</a:t>
              </a:r>
              <a:r>
                <a:rPr sz="500" spc="-25" dirty="0">
                  <a:latin typeface="Arial"/>
                  <a:cs typeface="Arial"/>
                </a:rPr>
                <a:t>1</a:t>
              </a:r>
              <a:r>
                <a:rPr sz="500" dirty="0">
                  <a:latin typeface="Arial"/>
                  <a:cs typeface="Arial"/>
                </a:rPr>
                <a:t>1</a:t>
              </a:r>
              <a:r>
                <a:rPr sz="500" spc="-35" dirty="0">
                  <a:latin typeface="Arial"/>
                  <a:cs typeface="Arial"/>
                </a:rPr>
                <a:t> </a:t>
              </a:r>
              <a:r>
                <a:rPr sz="500" spc="-25" dirty="0">
                  <a:latin typeface="Arial"/>
                  <a:cs typeface="Arial"/>
                </a:rPr>
                <a:t>e</a:t>
              </a:r>
              <a:r>
                <a:rPr sz="500" spc="-55" dirty="0">
                  <a:latin typeface="Arial"/>
                  <a:cs typeface="Arial"/>
                </a:rPr>
                <a:t>x</a:t>
              </a:r>
              <a:r>
                <a:rPr sz="500" dirty="0">
                  <a:latin typeface="Arial"/>
                  <a:cs typeface="Arial"/>
                </a:rPr>
                <a:t>c</a:t>
              </a:r>
              <a:r>
                <a:rPr sz="500" spc="-25" dirty="0">
                  <a:latin typeface="Arial"/>
                  <a:cs typeface="Arial"/>
                </a:rPr>
                <a:t>ep</a:t>
              </a:r>
              <a:r>
                <a:rPr sz="500" spc="-10" dirty="0">
                  <a:latin typeface="Arial"/>
                  <a:cs typeface="Arial"/>
                </a:rPr>
                <a:t>t</a:t>
              </a:r>
              <a:r>
                <a:rPr sz="500" spc="10" dirty="0">
                  <a:latin typeface="Arial"/>
                  <a:cs typeface="Arial"/>
                </a:rPr>
                <a:t>i</a:t>
              </a:r>
              <a:r>
                <a:rPr sz="500" spc="-25" dirty="0">
                  <a:latin typeface="Arial"/>
                  <a:cs typeface="Arial"/>
                </a:rPr>
                <a:t>on</a:t>
              </a:r>
              <a:r>
                <a:rPr sz="500" spc="-15" dirty="0">
                  <a:latin typeface="Arial"/>
                  <a:cs typeface="Arial"/>
                </a:rPr>
                <a:t>:</a:t>
              </a:r>
              <a:r>
                <a:rPr sz="500" spc="-55" dirty="0">
                  <a:latin typeface="Arial"/>
                  <a:cs typeface="Arial"/>
                </a:rPr>
                <a:t>v</a:t>
              </a:r>
              <a:r>
                <a:rPr sz="500" spc="-25" dirty="0">
                  <a:latin typeface="Arial"/>
                  <a:cs typeface="Arial"/>
                </a:rPr>
                <a:t>1</a:t>
              </a:r>
              <a:r>
                <a:rPr sz="500" dirty="0">
                  <a:latin typeface="Arial"/>
                  <a:cs typeface="Arial"/>
                </a:rPr>
                <a:t>5</a:t>
              </a:r>
            </a:p>
          </p:txBody>
        </p:sp>
        <p:sp>
          <p:nvSpPr>
            <p:cNvPr id="782" name="object 90"/>
            <p:cNvSpPr/>
            <p:nvPr/>
          </p:nvSpPr>
          <p:spPr>
            <a:xfrm>
              <a:off x="3362249" y="4600944"/>
              <a:ext cx="11692255" cy="504190"/>
            </a:xfrm>
            <a:custGeom>
              <a:avLst/>
              <a:gdLst/>
              <a:ahLst/>
              <a:cxnLst/>
              <a:rect l="l" t="t" r="r" b="b"/>
              <a:pathLst>
                <a:path w="11692255" h="504189">
                  <a:moveTo>
                    <a:pt x="11691920" y="0"/>
                  </a:moveTo>
                  <a:lnTo>
                    <a:pt x="11272754" y="18071"/>
                  </a:lnTo>
                  <a:lnTo>
                    <a:pt x="10803297" y="38309"/>
                  </a:lnTo>
                  <a:lnTo>
                    <a:pt x="10289030" y="60479"/>
                  </a:lnTo>
                  <a:lnTo>
                    <a:pt x="9735432" y="84343"/>
                  </a:lnTo>
                  <a:lnTo>
                    <a:pt x="9147982" y="109666"/>
                  </a:lnTo>
                  <a:lnTo>
                    <a:pt x="8532159" y="136212"/>
                  </a:lnTo>
                  <a:lnTo>
                    <a:pt x="7893443" y="163744"/>
                  </a:lnTo>
                  <a:lnTo>
                    <a:pt x="7237314" y="192027"/>
                  </a:lnTo>
                  <a:lnTo>
                    <a:pt x="6569250" y="220823"/>
                  </a:lnTo>
                  <a:lnTo>
                    <a:pt x="5894731" y="249898"/>
                  </a:lnTo>
                  <a:lnTo>
                    <a:pt x="5219237" y="279015"/>
                  </a:lnTo>
                  <a:lnTo>
                    <a:pt x="4548247" y="307937"/>
                  </a:lnTo>
                  <a:lnTo>
                    <a:pt x="3887241" y="336430"/>
                  </a:lnTo>
                  <a:lnTo>
                    <a:pt x="3241697" y="364255"/>
                  </a:lnTo>
                  <a:lnTo>
                    <a:pt x="2617095" y="391178"/>
                  </a:lnTo>
                  <a:lnTo>
                    <a:pt x="2018915" y="416962"/>
                  </a:lnTo>
                  <a:lnTo>
                    <a:pt x="1452636" y="441372"/>
                  </a:lnTo>
                  <a:lnTo>
                    <a:pt x="923738" y="464170"/>
                  </a:lnTo>
                  <a:lnTo>
                    <a:pt x="437699" y="485121"/>
                  </a:lnTo>
                  <a:lnTo>
                    <a:pt x="0" y="503988"/>
                  </a:lnTo>
                </a:path>
              </a:pathLst>
            </a:custGeom>
            <a:ln w="8718">
              <a:solidFill>
                <a:srgbClr val="00FF00"/>
              </a:solidFill>
            </a:ln>
          </p:spPr>
          <p:txBody>
            <a:bodyPr wrap="square" lIns="0" tIns="0" rIns="0" bIns="0" rtlCol="0"/>
            <a:lstStyle/>
            <a:p>
              <a:endParaRPr sz="2000"/>
            </a:p>
          </p:txBody>
        </p:sp>
        <p:sp>
          <p:nvSpPr>
            <p:cNvPr id="783" name="object 91"/>
            <p:cNvSpPr/>
            <p:nvPr/>
          </p:nvSpPr>
          <p:spPr>
            <a:xfrm>
              <a:off x="3274117" y="5074489"/>
              <a:ext cx="88900" cy="60960"/>
            </a:xfrm>
            <a:custGeom>
              <a:avLst/>
              <a:gdLst/>
              <a:ahLst/>
              <a:cxnLst/>
              <a:rect l="l" t="t" r="r" b="b"/>
              <a:pathLst>
                <a:path w="88900" h="60960">
                  <a:moveTo>
                    <a:pt x="85786" y="0"/>
                  </a:moveTo>
                  <a:lnTo>
                    <a:pt x="0" y="34218"/>
                  </a:lnTo>
                  <a:lnTo>
                    <a:pt x="88437" y="60957"/>
                  </a:lnTo>
                  <a:lnTo>
                    <a:pt x="85786" y="0"/>
                  </a:lnTo>
                  <a:close/>
                </a:path>
              </a:pathLst>
            </a:custGeom>
            <a:solidFill>
              <a:srgbClr val="00FF00"/>
            </a:solidFill>
          </p:spPr>
          <p:txBody>
            <a:bodyPr wrap="square" lIns="0" tIns="0" rIns="0" bIns="0" rtlCol="0"/>
            <a:lstStyle/>
            <a:p>
              <a:endParaRPr sz="2000"/>
            </a:p>
          </p:txBody>
        </p:sp>
        <p:sp>
          <p:nvSpPr>
            <p:cNvPr id="784" name="object 92"/>
            <p:cNvSpPr/>
            <p:nvPr/>
          </p:nvSpPr>
          <p:spPr>
            <a:xfrm>
              <a:off x="3274117" y="5074489"/>
              <a:ext cx="88900" cy="60960"/>
            </a:xfrm>
            <a:custGeom>
              <a:avLst/>
              <a:gdLst/>
              <a:ahLst/>
              <a:cxnLst/>
              <a:rect l="l" t="t" r="r" b="b"/>
              <a:pathLst>
                <a:path w="88900" h="60960">
                  <a:moveTo>
                    <a:pt x="88437" y="60957"/>
                  </a:moveTo>
                  <a:lnTo>
                    <a:pt x="0" y="34218"/>
                  </a:lnTo>
                  <a:lnTo>
                    <a:pt x="85786" y="0"/>
                  </a:lnTo>
                  <a:lnTo>
                    <a:pt x="88437" y="60957"/>
                  </a:lnTo>
                  <a:close/>
                </a:path>
              </a:pathLst>
            </a:custGeom>
            <a:ln w="8718">
              <a:solidFill>
                <a:srgbClr val="00FF00"/>
              </a:solidFill>
            </a:ln>
          </p:spPr>
          <p:txBody>
            <a:bodyPr wrap="square" lIns="0" tIns="0" rIns="0" bIns="0" rtlCol="0"/>
            <a:lstStyle/>
            <a:p>
              <a:endParaRPr sz="2000"/>
            </a:p>
          </p:txBody>
        </p:sp>
        <p:sp>
          <p:nvSpPr>
            <p:cNvPr id="785" name="object 93"/>
            <p:cNvSpPr txBox="1"/>
            <p:nvPr/>
          </p:nvSpPr>
          <p:spPr>
            <a:xfrm>
              <a:off x="3910099" y="2502115"/>
              <a:ext cx="4116116" cy="441143"/>
            </a:xfrm>
            <a:prstGeom prst="rect">
              <a:avLst/>
            </a:prstGeom>
            <a:ln w="8718">
              <a:solidFill>
                <a:srgbClr val="1D90FF"/>
              </a:solidFill>
            </a:ln>
          </p:spPr>
          <p:txBody>
            <a:bodyPr vert="horz" wrap="square" lIns="0" tIns="0" rIns="0" bIns="0" rtlCol="0">
              <a:spAutoFit/>
            </a:bodyPr>
            <a:lstStyle/>
            <a:p>
              <a:pPr marL="64769">
                <a:lnSpc>
                  <a:spcPct val="100000"/>
                </a:lnSpc>
              </a:pPr>
              <a:r>
                <a:rPr sz="500" spc="15" dirty="0">
                  <a:latin typeface="Arial"/>
                  <a:cs typeface="Arial"/>
                </a:rPr>
                <a:t>r</a:t>
              </a:r>
              <a:r>
                <a:rPr sz="500" spc="-15" dirty="0">
                  <a:latin typeface="Arial"/>
                  <a:cs typeface="Arial"/>
                </a:rPr>
                <a:t>:</a:t>
              </a:r>
              <a:r>
                <a:rPr sz="500" spc="10" dirty="0">
                  <a:latin typeface="Arial"/>
                  <a:cs typeface="Arial"/>
                </a:rPr>
                <a:t>i</a:t>
              </a:r>
              <a:r>
                <a:rPr sz="500" spc="-25" dirty="0">
                  <a:latin typeface="Arial"/>
                  <a:cs typeface="Arial"/>
                </a:rPr>
                <a:t>n</a:t>
              </a:r>
              <a:r>
                <a:rPr sz="500" spc="-55" dirty="0">
                  <a:latin typeface="Arial"/>
                  <a:cs typeface="Arial"/>
                </a:rPr>
                <a:t>v</a:t>
              </a:r>
              <a:r>
                <a:rPr sz="500" spc="-25" dirty="0">
                  <a:latin typeface="Arial"/>
                  <a:cs typeface="Arial"/>
                </a:rPr>
                <a:t>o</a:t>
              </a:r>
              <a:r>
                <a:rPr sz="500" spc="-55" dirty="0">
                  <a:latin typeface="Arial"/>
                  <a:cs typeface="Arial"/>
                </a:rPr>
                <a:t>k</a:t>
              </a:r>
              <a:r>
                <a:rPr sz="500" spc="-25" dirty="0">
                  <a:latin typeface="Arial"/>
                  <a:cs typeface="Arial"/>
                </a:rPr>
                <a:t>e</a:t>
              </a:r>
              <a:r>
                <a:rPr sz="500" spc="10" dirty="0">
                  <a:latin typeface="Arial"/>
                  <a:cs typeface="Arial"/>
                </a:rPr>
                <a:t>i</a:t>
              </a:r>
              <a:r>
                <a:rPr sz="500" spc="-25" dirty="0">
                  <a:latin typeface="Arial"/>
                  <a:cs typeface="Arial"/>
                </a:rPr>
                <a:t>n</a:t>
              </a:r>
              <a:r>
                <a:rPr sz="500" spc="-15" dirty="0">
                  <a:latin typeface="Arial"/>
                  <a:cs typeface="Arial"/>
                </a:rPr>
                <a:t>t</a:t>
              </a:r>
              <a:r>
                <a:rPr sz="500" spc="-25" dirty="0">
                  <a:latin typeface="Arial"/>
                  <a:cs typeface="Arial"/>
                </a:rPr>
                <a:t>e</a:t>
              </a:r>
              <a:r>
                <a:rPr sz="500" spc="15" dirty="0">
                  <a:latin typeface="Arial"/>
                  <a:cs typeface="Arial"/>
                </a:rPr>
                <a:t>r</a:t>
              </a:r>
              <a:r>
                <a:rPr sz="500" spc="-15" dirty="0">
                  <a:latin typeface="Arial"/>
                  <a:cs typeface="Arial"/>
                </a:rPr>
                <a:t>f</a:t>
              </a:r>
              <a:r>
                <a:rPr sz="500" spc="-25" dirty="0">
                  <a:latin typeface="Arial"/>
                  <a:cs typeface="Arial"/>
                </a:rPr>
                <a:t>a</a:t>
              </a:r>
              <a:r>
                <a:rPr sz="500" dirty="0">
                  <a:latin typeface="Arial"/>
                  <a:cs typeface="Arial"/>
                </a:rPr>
                <a:t>ce</a:t>
              </a:r>
              <a:r>
                <a:rPr sz="500" spc="-35" dirty="0">
                  <a:latin typeface="Arial"/>
                  <a:cs typeface="Arial"/>
                </a:rPr>
                <a:t> </a:t>
              </a:r>
              <a:r>
                <a:rPr sz="500" dirty="0">
                  <a:latin typeface="Arial"/>
                  <a:cs typeface="Arial"/>
                </a:rPr>
                <a:t>&lt;</a:t>
              </a:r>
              <a:r>
                <a:rPr sz="500" spc="5"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dirty="0">
                  <a:latin typeface="Arial"/>
                  <a:cs typeface="Arial"/>
                </a:rPr>
                <a:t>,</a:t>
              </a:r>
              <a:r>
                <a:rPr sz="500" spc="-25" dirty="0">
                  <a:latin typeface="Arial"/>
                  <a:cs typeface="Arial"/>
                </a:rPr>
                <a:t> Lo</a:t>
              </a:r>
              <a:r>
                <a:rPr sz="500" spc="15" dirty="0">
                  <a:latin typeface="Arial"/>
                  <a:cs typeface="Arial"/>
                </a:rPr>
                <a:t>r</a:t>
              </a:r>
              <a:r>
                <a:rPr sz="500" spc="25" dirty="0">
                  <a:latin typeface="Arial"/>
                  <a:cs typeface="Arial"/>
                </a:rPr>
                <a:t>g</a:t>
              </a:r>
              <a:r>
                <a:rPr sz="500" spc="-15" dirty="0">
                  <a:latin typeface="Arial"/>
                  <a:cs typeface="Arial"/>
                </a:rPr>
                <a:t>/</a:t>
              </a:r>
              <a:r>
                <a:rPr sz="500" dirty="0">
                  <a:latin typeface="Arial"/>
                  <a:cs typeface="Arial"/>
                </a:rPr>
                <a:t>s</a:t>
              </a:r>
              <a:r>
                <a:rPr sz="500" spc="10" dirty="0">
                  <a:latin typeface="Arial"/>
                  <a:cs typeface="Arial"/>
                </a:rPr>
                <a:t>l</a:t>
              </a:r>
              <a:r>
                <a:rPr sz="500" spc="-15" dirty="0">
                  <a:latin typeface="Arial"/>
                  <a:cs typeface="Arial"/>
                </a:rPr>
                <a:t>f</a:t>
              </a:r>
              <a:r>
                <a:rPr sz="500" spc="-25" dirty="0">
                  <a:latin typeface="Arial"/>
                  <a:cs typeface="Arial"/>
                </a:rPr>
                <a:t>4</a:t>
              </a:r>
              <a:r>
                <a:rPr sz="500" spc="10" dirty="0">
                  <a:latin typeface="Arial"/>
                  <a:cs typeface="Arial"/>
                </a:rPr>
                <a:t>j</a:t>
              </a:r>
              <a:r>
                <a:rPr sz="500" spc="-15" dirty="0">
                  <a:latin typeface="Arial"/>
                  <a:cs typeface="Arial"/>
                </a:rPr>
                <a:t>/</a:t>
              </a:r>
              <a:r>
                <a:rPr sz="500" spc="-25" dirty="0">
                  <a:latin typeface="Arial"/>
                  <a:cs typeface="Arial"/>
                </a:rPr>
                <a:t>Lo</a:t>
              </a:r>
              <a:r>
                <a:rPr sz="500" spc="25" dirty="0">
                  <a:latin typeface="Arial"/>
                  <a:cs typeface="Arial"/>
                </a:rPr>
                <a:t>gg</a:t>
              </a:r>
              <a:r>
                <a:rPr sz="500" spc="-25" dirty="0">
                  <a:latin typeface="Arial"/>
                  <a:cs typeface="Arial"/>
                </a:rPr>
                <a:t>e</a:t>
              </a:r>
              <a:r>
                <a:rPr sz="500" spc="15" dirty="0">
                  <a:latin typeface="Arial"/>
                  <a:cs typeface="Arial"/>
                </a:rPr>
                <a:t>r</a:t>
              </a:r>
              <a:r>
                <a:rPr sz="500" dirty="0">
                  <a:latin typeface="Arial"/>
                  <a:cs typeface="Arial"/>
                </a:rPr>
                <a:t>,</a:t>
              </a:r>
              <a:r>
                <a:rPr sz="500" spc="-25" dirty="0">
                  <a:latin typeface="Arial"/>
                  <a:cs typeface="Arial"/>
                </a:rPr>
                <a:t> de</a:t>
              </a:r>
              <a:r>
                <a:rPr sz="500" spc="-20" dirty="0">
                  <a:latin typeface="Arial"/>
                  <a:cs typeface="Arial"/>
                </a:rPr>
                <a:t>b</a:t>
              </a:r>
              <a:r>
                <a:rPr sz="500" spc="-25" dirty="0">
                  <a:latin typeface="Arial"/>
                  <a:cs typeface="Arial"/>
                </a:rPr>
                <a:t>u</a:t>
              </a:r>
              <a:r>
                <a:rPr sz="500" spc="25" dirty="0">
                  <a:latin typeface="Arial"/>
                  <a:cs typeface="Arial"/>
                </a:rPr>
                <a:t>g</a:t>
              </a:r>
              <a:r>
                <a:rPr sz="500" spc="15" dirty="0">
                  <a:latin typeface="Arial"/>
                  <a:cs typeface="Arial"/>
                </a:rPr>
                <a:t>(</a:t>
              </a:r>
              <a:r>
                <a:rPr sz="500" spc="-25" dirty="0">
                  <a:latin typeface="Arial"/>
                  <a:cs typeface="Arial"/>
                </a:rPr>
                <a:t>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10" dirty="0">
                  <a:latin typeface="Arial"/>
                  <a:cs typeface="Arial"/>
                </a:rPr>
                <a:t>l</a:t>
              </a:r>
              <a:r>
                <a:rPr sz="500" spc="-25" dirty="0">
                  <a:latin typeface="Arial"/>
                  <a:cs typeface="Arial"/>
                </a:rPr>
                <a:t>an</a:t>
              </a:r>
              <a:r>
                <a:rPr sz="500" spc="25" dirty="0">
                  <a:latin typeface="Arial"/>
                  <a:cs typeface="Arial"/>
                </a:rPr>
                <a:t>g</a:t>
              </a:r>
              <a:r>
                <a:rPr sz="500" spc="-15" dirty="0">
                  <a:latin typeface="Arial"/>
                  <a:cs typeface="Arial"/>
                </a:rPr>
                <a:t>/St</a:t>
              </a:r>
              <a:r>
                <a:rPr sz="500" spc="15" dirty="0">
                  <a:latin typeface="Arial"/>
                  <a:cs typeface="Arial"/>
                </a:rPr>
                <a:t>r</a:t>
              </a:r>
              <a:r>
                <a:rPr sz="500" spc="10" dirty="0">
                  <a:latin typeface="Arial"/>
                  <a:cs typeface="Arial"/>
                </a:rPr>
                <a:t>i</a:t>
              </a:r>
              <a:r>
                <a:rPr sz="500" spc="-25" dirty="0">
                  <a:latin typeface="Arial"/>
                  <a:cs typeface="Arial"/>
                </a:rPr>
                <a:t>n</a:t>
              </a:r>
              <a:r>
                <a:rPr sz="500" spc="25" dirty="0">
                  <a:latin typeface="Arial"/>
                  <a:cs typeface="Arial"/>
                </a:rPr>
                <a:t>g</a:t>
              </a:r>
              <a:r>
                <a:rPr sz="500" spc="-15" dirty="0">
                  <a:latin typeface="Arial"/>
                  <a:cs typeface="Arial"/>
                </a:rPr>
                <a:t>;</a:t>
              </a:r>
              <a:r>
                <a:rPr sz="500" spc="-25" dirty="0">
                  <a:latin typeface="Arial"/>
                  <a:cs typeface="Arial"/>
                </a:rPr>
                <a:t>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10" dirty="0">
                  <a:latin typeface="Arial"/>
                  <a:cs typeface="Arial"/>
                </a:rPr>
                <a:t>l</a:t>
              </a:r>
              <a:r>
                <a:rPr sz="500" spc="-25" dirty="0">
                  <a:latin typeface="Arial"/>
                  <a:cs typeface="Arial"/>
                </a:rPr>
                <a:t>an</a:t>
              </a:r>
              <a:r>
                <a:rPr sz="500" spc="25" dirty="0">
                  <a:latin typeface="Arial"/>
                  <a:cs typeface="Arial"/>
                </a:rPr>
                <a:t>g</a:t>
              </a:r>
              <a:r>
                <a:rPr sz="500" spc="-15" dirty="0">
                  <a:latin typeface="Arial"/>
                  <a:cs typeface="Arial"/>
                </a:rPr>
                <a:t>/O</a:t>
              </a:r>
              <a:r>
                <a:rPr sz="500" spc="-25" dirty="0">
                  <a:latin typeface="Arial"/>
                  <a:cs typeface="Arial"/>
                </a:rPr>
                <a:t>b</a:t>
              </a:r>
              <a:r>
                <a:rPr sz="500" spc="10" dirty="0">
                  <a:latin typeface="Arial"/>
                  <a:cs typeface="Arial"/>
                </a:rPr>
                <a:t>j</a:t>
              </a:r>
              <a:r>
                <a:rPr sz="500" spc="-25" dirty="0">
                  <a:latin typeface="Arial"/>
                  <a:cs typeface="Arial"/>
                </a:rPr>
                <a:t>e</a:t>
              </a:r>
              <a:r>
                <a:rPr sz="500" dirty="0">
                  <a:latin typeface="Arial"/>
                  <a:cs typeface="Arial"/>
                </a:rPr>
                <a:t>c</a:t>
              </a:r>
              <a:r>
                <a:rPr sz="500" spc="-15" dirty="0">
                  <a:latin typeface="Arial"/>
                  <a:cs typeface="Arial"/>
                </a:rPr>
                <a:t>t;</a:t>
              </a:r>
              <a:r>
                <a:rPr sz="500" spc="-25" dirty="0">
                  <a:latin typeface="Arial"/>
                  <a:cs typeface="Arial"/>
                </a:rPr>
                <a:t>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10" dirty="0">
                  <a:latin typeface="Arial"/>
                  <a:cs typeface="Arial"/>
                </a:rPr>
                <a:t>l</a:t>
              </a:r>
              <a:r>
                <a:rPr sz="500" spc="-25" dirty="0">
                  <a:latin typeface="Arial"/>
                  <a:cs typeface="Arial"/>
                </a:rPr>
                <a:t>an</a:t>
              </a:r>
              <a:r>
                <a:rPr sz="500" spc="30" dirty="0">
                  <a:latin typeface="Arial"/>
                  <a:cs typeface="Arial"/>
                </a:rPr>
                <a:t>g</a:t>
              </a:r>
              <a:r>
                <a:rPr sz="500" spc="-15" dirty="0">
                  <a:latin typeface="Arial"/>
                  <a:cs typeface="Arial"/>
                </a:rPr>
                <a:t>/O</a:t>
              </a:r>
              <a:r>
                <a:rPr sz="500" spc="-25" dirty="0">
                  <a:latin typeface="Arial"/>
                  <a:cs typeface="Arial"/>
                </a:rPr>
                <a:t>b</a:t>
              </a:r>
              <a:r>
                <a:rPr sz="500" spc="10" dirty="0">
                  <a:latin typeface="Arial"/>
                  <a:cs typeface="Arial"/>
                </a:rPr>
                <a:t>j</a:t>
              </a:r>
              <a:r>
                <a:rPr sz="500" spc="-25" dirty="0">
                  <a:latin typeface="Arial"/>
                  <a:cs typeface="Arial"/>
                </a:rPr>
                <a:t>e</a:t>
              </a:r>
              <a:r>
                <a:rPr sz="500" dirty="0">
                  <a:latin typeface="Arial"/>
                  <a:cs typeface="Arial"/>
                </a:rPr>
                <a:t>c</a:t>
              </a:r>
              <a:r>
                <a:rPr sz="500" spc="-15" dirty="0">
                  <a:latin typeface="Arial"/>
                  <a:cs typeface="Arial"/>
                </a:rPr>
                <a:t>t;</a:t>
              </a:r>
              <a:r>
                <a:rPr sz="500" spc="15" dirty="0">
                  <a:latin typeface="Arial"/>
                  <a:cs typeface="Arial"/>
                </a:rPr>
                <a:t>)</a:t>
              </a:r>
              <a:r>
                <a:rPr sz="500" spc="5" dirty="0">
                  <a:latin typeface="Arial"/>
                  <a:cs typeface="Arial"/>
                </a:rPr>
                <a:t>V</a:t>
              </a:r>
              <a:r>
                <a:rPr sz="500" spc="-30" dirty="0">
                  <a:latin typeface="Arial"/>
                  <a:cs typeface="Arial"/>
                </a:rPr>
                <a:t> </a:t>
              </a:r>
              <a:r>
                <a:rPr sz="500" dirty="0">
                  <a:latin typeface="Arial"/>
                  <a:cs typeface="Arial"/>
                </a:rPr>
                <a:t>&gt;</a:t>
              </a:r>
              <a:r>
                <a:rPr sz="500" spc="5" dirty="0">
                  <a:latin typeface="Arial"/>
                  <a:cs typeface="Arial"/>
                </a:rPr>
                <a:t> </a:t>
              </a:r>
              <a:r>
                <a:rPr sz="500" spc="-55" dirty="0">
                  <a:latin typeface="Arial"/>
                  <a:cs typeface="Arial"/>
                </a:rPr>
                <a:t>v</a:t>
              </a:r>
              <a:r>
                <a:rPr sz="500" spc="-25" dirty="0">
                  <a:latin typeface="Arial"/>
                  <a:cs typeface="Arial"/>
                </a:rPr>
                <a:t>5</a:t>
              </a:r>
              <a:r>
                <a:rPr sz="500" spc="-15" dirty="0">
                  <a:latin typeface="Arial"/>
                  <a:cs typeface="Arial"/>
                </a:rPr>
                <a:t>,</a:t>
              </a:r>
              <a:r>
                <a:rPr sz="500" spc="-55" dirty="0">
                  <a:latin typeface="Arial"/>
                  <a:cs typeface="Arial"/>
                </a:rPr>
                <a:t>v</a:t>
              </a:r>
              <a:r>
                <a:rPr sz="500" spc="-25" dirty="0">
                  <a:latin typeface="Arial"/>
                  <a:cs typeface="Arial"/>
                </a:rPr>
                <a:t>6</a:t>
              </a:r>
              <a:r>
                <a:rPr sz="500" spc="-15" dirty="0">
                  <a:latin typeface="Arial"/>
                  <a:cs typeface="Arial"/>
                </a:rPr>
                <a:t>:</a:t>
              </a:r>
              <a:r>
                <a:rPr sz="500" spc="-25" dirty="0">
                  <a:latin typeface="Arial"/>
                  <a:cs typeface="Arial"/>
                </a:rPr>
                <a:t>#</a:t>
              </a:r>
              <a:r>
                <a:rPr sz="500" spc="5"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55" dirty="0">
                  <a:latin typeface="Arial"/>
                  <a:cs typeface="Arial"/>
                </a:rPr>
                <a:t>k</a:t>
              </a:r>
              <a:r>
                <a:rPr sz="500" spc="10" dirty="0">
                  <a:latin typeface="Arial"/>
                  <a:cs typeface="Arial"/>
                </a:rPr>
                <a:t>i</a:t>
              </a:r>
              <a:r>
                <a:rPr sz="500" spc="-25" dirty="0">
                  <a:latin typeface="Arial"/>
                  <a:cs typeface="Arial"/>
                </a:rPr>
                <a:t>n</a:t>
              </a:r>
              <a:r>
                <a:rPr sz="500" dirty="0">
                  <a:latin typeface="Arial"/>
                  <a:cs typeface="Arial"/>
                </a:rPr>
                <a:t>g</a:t>
              </a:r>
              <a:r>
                <a:rPr sz="500" spc="15" dirty="0">
                  <a:latin typeface="Arial"/>
                  <a:cs typeface="Arial"/>
                </a:rPr>
                <a:t> 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ce</a:t>
              </a:r>
              <a:r>
                <a:rPr sz="500" spc="-35" dirty="0">
                  <a:latin typeface="Arial"/>
                  <a:cs typeface="Arial"/>
                </a:rPr>
                <a:t> </a:t>
              </a:r>
              <a:r>
                <a:rPr sz="500" spc="15" dirty="0">
                  <a:latin typeface="Arial"/>
                  <a:cs typeface="Arial"/>
                </a:rPr>
                <a:t>{</a:t>
              </a:r>
              <a:r>
                <a:rPr sz="500" dirty="0">
                  <a:latin typeface="Arial"/>
                  <a:cs typeface="Arial"/>
                </a:rPr>
                <a:t>}</a:t>
              </a:r>
              <a:r>
                <a:rPr sz="500" spc="5" dirty="0">
                  <a:latin typeface="Arial"/>
                  <a:cs typeface="Arial"/>
                </a:rPr>
                <a:t> </a:t>
              </a:r>
              <a:r>
                <a:rPr sz="500" spc="-15" dirty="0">
                  <a:latin typeface="Arial"/>
                  <a:cs typeface="Arial"/>
                </a:rPr>
                <a:t>f</a:t>
              </a:r>
              <a:r>
                <a:rPr sz="500" spc="-25" dirty="0">
                  <a:latin typeface="Arial"/>
                  <a:cs typeface="Arial"/>
                </a:rPr>
                <a:t>o</a:t>
              </a:r>
              <a:r>
                <a:rPr sz="500" dirty="0">
                  <a:latin typeface="Arial"/>
                  <a:cs typeface="Arial"/>
                </a:rPr>
                <a:t>r</a:t>
              </a:r>
              <a:r>
                <a:rPr sz="500" spc="5" dirty="0">
                  <a:latin typeface="Arial"/>
                  <a:cs typeface="Arial"/>
                </a:rPr>
                <a:t> </a:t>
              </a:r>
              <a:r>
                <a:rPr sz="500" spc="-10" dirty="0">
                  <a:latin typeface="Arial"/>
                  <a:cs typeface="Arial"/>
                </a:rPr>
                <a:t>O</a:t>
              </a:r>
              <a:r>
                <a:rPr sz="500" spc="-15" dirty="0">
                  <a:latin typeface="Arial"/>
                  <a:cs typeface="Arial"/>
                </a:rPr>
                <a:t>S</a:t>
              </a:r>
              <a:r>
                <a:rPr sz="500" spc="-5" dirty="0">
                  <a:latin typeface="Arial"/>
                  <a:cs typeface="Arial"/>
                </a:rPr>
                <a:t>G</a:t>
              </a:r>
              <a:r>
                <a:rPr sz="500" dirty="0">
                  <a:latin typeface="Arial"/>
                  <a:cs typeface="Arial"/>
                </a:rPr>
                <a:t>i s</a:t>
              </a:r>
              <a:r>
                <a:rPr sz="500" spc="-25" dirty="0">
                  <a:latin typeface="Arial"/>
                  <a:cs typeface="Arial"/>
                </a:rPr>
                <a:t>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ce</a:t>
              </a:r>
              <a:r>
                <a:rPr sz="500" spc="-35" dirty="0">
                  <a:latin typeface="Arial"/>
                  <a:cs typeface="Arial"/>
                </a:rPr>
                <a:t> </a:t>
              </a:r>
              <a:r>
                <a:rPr sz="500" spc="15" dirty="0">
                  <a:latin typeface="Arial"/>
                  <a:cs typeface="Arial"/>
                </a:rPr>
                <a:t>{}</a:t>
              </a:r>
              <a:r>
                <a:rPr sz="500" spc="-15" dirty="0">
                  <a:latin typeface="Arial"/>
                  <a:cs typeface="Arial"/>
                </a:rPr>
                <a:t>,</a:t>
              </a:r>
              <a:r>
                <a:rPr sz="500" spc="-55" dirty="0">
                  <a:latin typeface="Arial"/>
                  <a:cs typeface="Arial"/>
                </a:rPr>
                <a:t>v</a:t>
              </a:r>
              <a:r>
                <a:rPr sz="500" spc="-25" dirty="0">
                  <a:latin typeface="Arial"/>
                  <a:cs typeface="Arial"/>
                </a:rPr>
                <a:t>2</a:t>
              </a:r>
              <a:r>
                <a:rPr sz="500" spc="-15" dirty="0">
                  <a:latin typeface="Arial"/>
                  <a:cs typeface="Arial"/>
                </a:rPr>
                <a:t>,</a:t>
              </a:r>
              <a:r>
                <a:rPr sz="500" spc="-55" dirty="0">
                  <a:latin typeface="Arial"/>
                  <a:cs typeface="Arial"/>
                </a:rPr>
                <a:t>v</a:t>
              </a:r>
              <a:r>
                <a:rPr sz="500" dirty="0">
                  <a:latin typeface="Arial"/>
                  <a:cs typeface="Arial"/>
                </a:rPr>
                <a:t>7</a:t>
              </a:r>
              <a:r>
                <a:rPr sz="500" spc="-35" dirty="0">
                  <a:latin typeface="Arial"/>
                  <a:cs typeface="Arial"/>
                </a:rPr>
                <a:t> </a:t>
              </a:r>
              <a:r>
                <a:rPr sz="500" spc="-5" dirty="0">
                  <a:latin typeface="Arial"/>
                  <a:cs typeface="Arial"/>
                </a:rPr>
                <a:t>@</a:t>
              </a:r>
              <a:r>
                <a:rPr sz="500" dirty="0">
                  <a:latin typeface="Arial"/>
                  <a:cs typeface="Arial"/>
                </a:rPr>
                <a:t>2</a:t>
              </a:r>
              <a:r>
                <a:rPr sz="500" spc="-35" dirty="0">
                  <a:latin typeface="Arial"/>
                  <a:cs typeface="Arial"/>
                </a:rPr>
                <a:t> </a:t>
              </a:r>
              <a:r>
                <a:rPr sz="500" spc="-25" dirty="0">
                  <a:latin typeface="Arial"/>
                  <a:cs typeface="Arial"/>
                </a:rPr>
                <a:t>e</a:t>
              </a:r>
              <a:r>
                <a:rPr sz="500" spc="-55" dirty="0">
                  <a:latin typeface="Arial"/>
                  <a:cs typeface="Arial"/>
                </a:rPr>
                <a:t>x</a:t>
              </a:r>
              <a:r>
                <a:rPr sz="500" dirty="0">
                  <a:latin typeface="Arial"/>
                  <a:cs typeface="Arial"/>
                </a:rPr>
                <a:t>c</a:t>
              </a:r>
              <a:r>
                <a:rPr sz="500" spc="-25" dirty="0">
                  <a:latin typeface="Arial"/>
                  <a:cs typeface="Arial"/>
                </a:rPr>
                <a:t>ep</a:t>
              </a:r>
              <a:r>
                <a:rPr sz="500" spc="-15" dirty="0">
                  <a:latin typeface="Arial"/>
                  <a:cs typeface="Arial"/>
                </a:rPr>
                <a:t>t</a:t>
              </a:r>
              <a:r>
                <a:rPr sz="500" spc="10" dirty="0">
                  <a:latin typeface="Arial"/>
                  <a:cs typeface="Arial"/>
                </a:rPr>
                <a:t>i</a:t>
              </a:r>
              <a:r>
                <a:rPr sz="500" spc="-25" dirty="0">
                  <a:latin typeface="Arial"/>
                  <a:cs typeface="Arial"/>
                </a:rPr>
                <a:t>on</a:t>
              </a:r>
              <a:r>
                <a:rPr sz="500" spc="-15" dirty="0">
                  <a:latin typeface="Arial"/>
                  <a:cs typeface="Arial"/>
                </a:rPr>
                <a:t>:</a:t>
              </a:r>
              <a:r>
                <a:rPr sz="500" spc="-55" dirty="0">
                  <a:latin typeface="Arial"/>
                  <a:cs typeface="Arial"/>
                </a:rPr>
                <a:t>v</a:t>
              </a:r>
              <a:r>
                <a:rPr sz="500" dirty="0">
                  <a:latin typeface="Arial"/>
                  <a:cs typeface="Arial"/>
                </a:rPr>
                <a:t>9</a:t>
              </a:r>
              <a:endParaRPr sz="500">
                <a:latin typeface="Arial"/>
                <a:cs typeface="Arial"/>
              </a:endParaRPr>
            </a:p>
          </p:txBody>
        </p:sp>
        <p:sp>
          <p:nvSpPr>
            <p:cNvPr id="786" name="object 94"/>
            <p:cNvSpPr txBox="1"/>
            <p:nvPr/>
          </p:nvSpPr>
          <p:spPr>
            <a:xfrm>
              <a:off x="5304279" y="3757530"/>
              <a:ext cx="693671" cy="285085"/>
            </a:xfrm>
            <a:prstGeom prst="rect">
              <a:avLst/>
            </a:prstGeom>
            <a:ln w="8718">
              <a:solidFill>
                <a:srgbClr val="1D90FF"/>
              </a:solidFill>
            </a:ln>
          </p:spPr>
          <p:txBody>
            <a:bodyPr vert="horz" wrap="square" lIns="0" tIns="0" rIns="0" bIns="0" rtlCol="0">
              <a:spAutoFit/>
            </a:bodyPr>
            <a:lstStyle/>
            <a:p>
              <a:pPr marL="64769">
                <a:lnSpc>
                  <a:spcPct val="100000"/>
                </a:lnSpc>
              </a:pPr>
              <a:r>
                <a:rPr sz="500" spc="15" dirty="0">
                  <a:latin typeface="Arial"/>
                  <a:cs typeface="Arial"/>
                </a:rPr>
                <a:t>r</a:t>
              </a:r>
              <a:r>
                <a:rPr sz="500" spc="-15" dirty="0">
                  <a:latin typeface="Arial"/>
                  <a:cs typeface="Arial"/>
                </a:rPr>
                <a:t>:</a:t>
              </a:r>
              <a:r>
                <a:rPr sz="500" spc="-30" dirty="0">
                  <a:latin typeface="Arial"/>
                  <a:cs typeface="Arial"/>
                </a:rPr>
                <a:t>m</a:t>
              </a:r>
              <a:r>
                <a:rPr sz="500" spc="-25" dirty="0">
                  <a:latin typeface="Arial"/>
                  <a:cs typeface="Arial"/>
                </a:rPr>
                <a:t>on</a:t>
              </a:r>
              <a:r>
                <a:rPr sz="500" spc="10" dirty="0">
                  <a:latin typeface="Arial"/>
                  <a:cs typeface="Arial"/>
                </a:rPr>
                <a:t>i</a:t>
              </a:r>
              <a:r>
                <a:rPr sz="500" spc="-15" dirty="0">
                  <a:latin typeface="Arial"/>
                  <a:cs typeface="Arial"/>
                </a:rPr>
                <a:t>t</a:t>
              </a:r>
              <a:r>
                <a:rPr sz="500" spc="-25" dirty="0">
                  <a:latin typeface="Arial"/>
                  <a:cs typeface="Arial"/>
                </a:rPr>
                <a:t>o</a:t>
              </a:r>
              <a:r>
                <a:rPr sz="500" spc="15" dirty="0">
                  <a:latin typeface="Arial"/>
                  <a:cs typeface="Arial"/>
                </a:rPr>
                <a:t>r</a:t>
              </a:r>
              <a:r>
                <a:rPr sz="500" spc="-25" dirty="0">
                  <a:latin typeface="Arial"/>
                  <a:cs typeface="Arial"/>
                </a:rPr>
                <a:t>en</a:t>
              </a:r>
              <a:r>
                <a:rPr sz="500" spc="-15" dirty="0">
                  <a:latin typeface="Arial"/>
                  <a:cs typeface="Arial"/>
                </a:rPr>
                <a:t>t</a:t>
              </a:r>
              <a:r>
                <a:rPr sz="500" spc="-25" dirty="0">
                  <a:latin typeface="Arial"/>
                  <a:cs typeface="Arial"/>
                </a:rPr>
                <a:t>e</a:t>
              </a:r>
              <a:r>
                <a:rPr sz="500" dirty="0">
                  <a:latin typeface="Arial"/>
                  <a:cs typeface="Arial"/>
                </a:rPr>
                <a:t>r</a:t>
              </a:r>
              <a:r>
                <a:rPr sz="500" spc="5" dirty="0">
                  <a:latin typeface="Arial"/>
                  <a:cs typeface="Arial"/>
                </a:rPr>
                <a:t> </a:t>
              </a:r>
              <a:r>
                <a:rPr sz="500" spc="-55" dirty="0">
                  <a:latin typeface="Arial"/>
                  <a:cs typeface="Arial"/>
                </a:rPr>
                <a:t>v</a:t>
              </a:r>
              <a:r>
                <a:rPr sz="500" spc="-25" dirty="0">
                  <a:latin typeface="Arial"/>
                  <a:cs typeface="Arial"/>
                </a:rPr>
                <a:t>1</a:t>
              </a:r>
              <a:r>
                <a:rPr sz="500" dirty="0">
                  <a:latin typeface="Arial"/>
                  <a:cs typeface="Arial"/>
                </a:rPr>
                <a:t>1</a:t>
              </a:r>
            </a:p>
          </p:txBody>
        </p:sp>
        <p:sp>
          <p:nvSpPr>
            <p:cNvPr id="787" name="object 95"/>
            <p:cNvSpPr/>
            <p:nvPr/>
          </p:nvSpPr>
          <p:spPr>
            <a:xfrm>
              <a:off x="5032183" y="2933167"/>
              <a:ext cx="606042" cy="771378"/>
            </a:xfrm>
            <a:custGeom>
              <a:avLst/>
              <a:gdLst/>
              <a:ahLst/>
              <a:cxnLst/>
              <a:rect l="l" t="t" r="r" b="b"/>
              <a:pathLst>
                <a:path w="406400" h="873125">
                  <a:moveTo>
                    <a:pt x="405956" y="0"/>
                  </a:moveTo>
                  <a:lnTo>
                    <a:pt x="363837" y="22377"/>
                  </a:lnTo>
                  <a:lnTo>
                    <a:pt x="322091" y="46593"/>
                  </a:lnTo>
                  <a:lnTo>
                    <a:pt x="281076" y="72698"/>
                  </a:lnTo>
                  <a:lnTo>
                    <a:pt x="241153" y="100741"/>
                  </a:lnTo>
                  <a:lnTo>
                    <a:pt x="202681" y="130773"/>
                  </a:lnTo>
                  <a:lnTo>
                    <a:pt x="166021" y="162845"/>
                  </a:lnTo>
                  <a:lnTo>
                    <a:pt x="131532" y="197006"/>
                  </a:lnTo>
                  <a:lnTo>
                    <a:pt x="99574" y="233306"/>
                  </a:lnTo>
                  <a:lnTo>
                    <a:pt x="70508" y="271797"/>
                  </a:lnTo>
                  <a:lnTo>
                    <a:pt x="44692" y="312528"/>
                  </a:lnTo>
                  <a:lnTo>
                    <a:pt x="26484" y="347174"/>
                  </a:lnTo>
                  <a:lnTo>
                    <a:pt x="8505" y="394210"/>
                  </a:lnTo>
                  <a:lnTo>
                    <a:pt x="608" y="437614"/>
                  </a:lnTo>
                  <a:lnTo>
                    <a:pt x="0" y="451720"/>
                  </a:lnTo>
                  <a:lnTo>
                    <a:pt x="325" y="465804"/>
                  </a:lnTo>
                  <a:lnTo>
                    <a:pt x="6437" y="508874"/>
                  </a:lnTo>
                  <a:lnTo>
                    <a:pt x="19279" y="555175"/>
                  </a:lnTo>
                  <a:lnTo>
                    <a:pt x="37590" y="607280"/>
                  </a:lnTo>
                  <a:lnTo>
                    <a:pt x="55603" y="653342"/>
                  </a:lnTo>
                  <a:lnTo>
                    <a:pt x="74660" y="693016"/>
                  </a:lnTo>
                  <a:lnTo>
                    <a:pt x="96529" y="731642"/>
                  </a:lnTo>
                  <a:lnTo>
                    <a:pt x="120739" y="769073"/>
                  </a:lnTo>
                  <a:lnTo>
                    <a:pt x="146819" y="805164"/>
                  </a:lnTo>
                  <a:lnTo>
                    <a:pt x="174299" y="839769"/>
                  </a:lnTo>
                  <a:lnTo>
                    <a:pt x="193165" y="861940"/>
                  </a:lnTo>
                  <a:lnTo>
                    <a:pt x="202709" y="872741"/>
                  </a:lnTo>
                </a:path>
              </a:pathLst>
            </a:custGeom>
            <a:ln w="8718">
              <a:solidFill>
                <a:srgbClr val="0000FF"/>
              </a:solidFill>
            </a:ln>
          </p:spPr>
          <p:txBody>
            <a:bodyPr wrap="square" lIns="0" tIns="0" rIns="0" bIns="0" rtlCol="0"/>
            <a:lstStyle/>
            <a:p>
              <a:endParaRPr sz="2000"/>
            </a:p>
          </p:txBody>
        </p:sp>
        <p:sp>
          <p:nvSpPr>
            <p:cNvPr id="788" name="object 96"/>
            <p:cNvSpPr/>
            <p:nvPr/>
          </p:nvSpPr>
          <p:spPr>
            <a:xfrm>
              <a:off x="5315729" y="3670113"/>
              <a:ext cx="82550" cy="84455"/>
            </a:xfrm>
            <a:custGeom>
              <a:avLst/>
              <a:gdLst/>
              <a:ahLst/>
              <a:cxnLst/>
              <a:rect l="l" t="t" r="r" b="b"/>
              <a:pathLst>
                <a:path w="82550" h="84454">
                  <a:moveTo>
                    <a:pt x="44070" y="0"/>
                  </a:moveTo>
                  <a:lnTo>
                    <a:pt x="0" y="42256"/>
                  </a:lnTo>
                  <a:lnTo>
                    <a:pt x="82351" y="84078"/>
                  </a:lnTo>
                  <a:lnTo>
                    <a:pt x="44070" y="0"/>
                  </a:lnTo>
                  <a:close/>
                </a:path>
              </a:pathLst>
            </a:custGeom>
            <a:solidFill>
              <a:srgbClr val="0000FF"/>
            </a:solidFill>
          </p:spPr>
          <p:txBody>
            <a:bodyPr wrap="square" lIns="0" tIns="0" rIns="0" bIns="0" rtlCol="0"/>
            <a:lstStyle/>
            <a:p>
              <a:endParaRPr sz="2000"/>
            </a:p>
          </p:txBody>
        </p:sp>
        <p:sp>
          <p:nvSpPr>
            <p:cNvPr id="789" name="object 97"/>
            <p:cNvSpPr/>
            <p:nvPr/>
          </p:nvSpPr>
          <p:spPr>
            <a:xfrm>
              <a:off x="5315729" y="3670113"/>
              <a:ext cx="82550" cy="84455"/>
            </a:xfrm>
            <a:custGeom>
              <a:avLst/>
              <a:gdLst/>
              <a:ahLst/>
              <a:cxnLst/>
              <a:rect l="l" t="t" r="r" b="b"/>
              <a:pathLst>
                <a:path w="82550" h="84454">
                  <a:moveTo>
                    <a:pt x="44070" y="0"/>
                  </a:moveTo>
                  <a:lnTo>
                    <a:pt x="82351" y="84078"/>
                  </a:lnTo>
                  <a:lnTo>
                    <a:pt x="0" y="42256"/>
                  </a:lnTo>
                  <a:lnTo>
                    <a:pt x="44070" y="0"/>
                  </a:lnTo>
                  <a:close/>
                </a:path>
              </a:pathLst>
            </a:custGeom>
            <a:ln w="8718">
              <a:solidFill>
                <a:srgbClr val="0000FF"/>
              </a:solidFill>
            </a:ln>
          </p:spPr>
          <p:txBody>
            <a:bodyPr wrap="square" lIns="0" tIns="0" rIns="0" bIns="0" rtlCol="0"/>
            <a:lstStyle/>
            <a:p>
              <a:endParaRPr sz="2000"/>
            </a:p>
          </p:txBody>
        </p:sp>
        <p:sp>
          <p:nvSpPr>
            <p:cNvPr id="790" name="object 98"/>
            <p:cNvSpPr txBox="1"/>
            <p:nvPr/>
          </p:nvSpPr>
          <p:spPr>
            <a:xfrm>
              <a:off x="5261418" y="3129821"/>
              <a:ext cx="3206007" cy="429596"/>
            </a:xfrm>
            <a:prstGeom prst="rect">
              <a:avLst/>
            </a:prstGeom>
            <a:ln w="8718">
              <a:solidFill>
                <a:srgbClr val="1D90FF"/>
              </a:solidFill>
            </a:ln>
          </p:spPr>
          <p:txBody>
            <a:bodyPr vert="horz" wrap="square" lIns="0" tIns="0" rIns="0" bIns="0" rtlCol="0">
              <a:spAutoFit/>
            </a:bodyPr>
            <a:lstStyle/>
            <a:p>
              <a:pPr marL="64769">
                <a:lnSpc>
                  <a:spcPct val="100000"/>
                </a:lnSpc>
              </a:pPr>
              <a:r>
                <a:rPr sz="500" spc="15" dirty="0">
                  <a:latin typeface="Arial"/>
                  <a:cs typeface="Arial"/>
                </a:rPr>
                <a:t>r</a:t>
              </a:r>
              <a:r>
                <a:rPr sz="500" spc="-15" dirty="0">
                  <a:latin typeface="Arial"/>
                  <a:cs typeface="Arial"/>
                </a:rPr>
                <a:t>:</a:t>
              </a:r>
              <a:r>
                <a:rPr sz="500" spc="-55" dirty="0">
                  <a:latin typeface="Arial"/>
                  <a:cs typeface="Arial"/>
                </a:rPr>
                <a:t>v</a:t>
              </a:r>
              <a:r>
                <a:rPr sz="500" spc="-25" dirty="0">
                  <a:latin typeface="Arial"/>
                  <a:cs typeface="Arial"/>
                </a:rPr>
                <a:t>1</a:t>
              </a:r>
              <a:r>
                <a:rPr sz="500" dirty="0">
                  <a:latin typeface="Arial"/>
                  <a:cs typeface="Arial"/>
                </a:rPr>
                <a:t>1</a:t>
              </a:r>
              <a:r>
                <a:rPr sz="500" spc="-35" dirty="0">
                  <a:latin typeface="Arial"/>
                  <a:cs typeface="Arial"/>
                </a:rPr>
                <a:t> </a:t>
              </a:r>
              <a:r>
                <a:rPr sz="500" dirty="0">
                  <a:latin typeface="Arial"/>
                  <a:cs typeface="Arial"/>
                </a:rPr>
                <a:t>=</a:t>
              </a:r>
              <a:r>
                <a:rPr sz="500" spc="5" dirty="0">
                  <a:latin typeface="Arial"/>
                  <a:cs typeface="Arial"/>
                </a:rPr>
                <a:t> </a:t>
              </a:r>
              <a:r>
                <a:rPr sz="500" spc="25" dirty="0">
                  <a:latin typeface="Arial"/>
                  <a:cs typeface="Arial"/>
                </a:rPr>
                <a:t>g</a:t>
              </a:r>
              <a:r>
                <a:rPr sz="500" spc="-25" dirty="0">
                  <a:latin typeface="Arial"/>
                  <a:cs typeface="Arial"/>
                </a:rPr>
                <a:t>e</a:t>
              </a:r>
              <a:r>
                <a:rPr sz="500" spc="-15" dirty="0">
                  <a:latin typeface="Arial"/>
                  <a:cs typeface="Arial"/>
                </a:rPr>
                <a:t>tf</a:t>
              </a:r>
              <a:r>
                <a:rPr sz="500" spc="10" dirty="0">
                  <a:latin typeface="Arial"/>
                  <a:cs typeface="Arial"/>
                </a:rPr>
                <a:t>i</a:t>
              </a:r>
              <a:r>
                <a:rPr sz="500" spc="-25" dirty="0">
                  <a:latin typeface="Arial"/>
                  <a:cs typeface="Arial"/>
                </a:rPr>
                <a:t>e</a:t>
              </a:r>
              <a:r>
                <a:rPr sz="500" spc="10" dirty="0">
                  <a:latin typeface="Arial"/>
                  <a:cs typeface="Arial"/>
                </a:rPr>
                <a:t>l</a:t>
              </a:r>
              <a:r>
                <a:rPr sz="500" dirty="0">
                  <a:latin typeface="Arial"/>
                  <a:cs typeface="Arial"/>
                </a:rPr>
                <a:t>d</a:t>
              </a:r>
              <a:r>
                <a:rPr sz="500" spc="-35" dirty="0">
                  <a:latin typeface="Arial"/>
                  <a:cs typeface="Arial"/>
                </a:rPr>
                <a:t> </a:t>
              </a:r>
              <a:r>
                <a:rPr sz="500" dirty="0">
                  <a:latin typeface="Arial"/>
                  <a:cs typeface="Arial"/>
                </a:rPr>
                <a:t>&lt;</a:t>
              </a:r>
              <a:r>
                <a:rPr sz="500" spc="5"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0" dirty="0">
                  <a:latin typeface="Arial"/>
                  <a:cs typeface="Arial"/>
                </a:rPr>
                <a:t>e</a:t>
              </a:r>
              <a:r>
                <a:rPr sz="500" dirty="0">
                  <a:latin typeface="Arial"/>
                  <a:cs typeface="Arial"/>
                </a:rPr>
                <a:t>,</a:t>
              </a:r>
              <a:r>
                <a:rPr sz="500" spc="-25" dirty="0">
                  <a:latin typeface="Arial"/>
                  <a:cs typeface="Arial"/>
                </a:rPr>
                <a:t> Lo</a:t>
              </a:r>
              <a:r>
                <a:rPr sz="500" spc="15" dirty="0">
                  <a:latin typeface="Arial"/>
                  <a:cs typeface="Arial"/>
                </a:rPr>
                <a:t>r</a:t>
              </a:r>
              <a:r>
                <a:rPr sz="500" spc="25" dirty="0">
                  <a:latin typeface="Arial"/>
                  <a:cs typeface="Arial"/>
                </a:rPr>
                <a:t>g</a:t>
              </a:r>
              <a:r>
                <a:rPr sz="500" spc="-15" dirty="0">
                  <a:latin typeface="Arial"/>
                  <a:cs typeface="Arial"/>
                </a:rPr>
                <a:t>/</a:t>
              </a:r>
              <a:r>
                <a:rPr sz="500" spc="-25" dirty="0">
                  <a:latin typeface="Arial"/>
                  <a:cs typeface="Arial"/>
                </a:rPr>
                <a:t>apa</a:t>
              </a:r>
              <a:r>
                <a:rPr sz="500" dirty="0">
                  <a:latin typeface="Arial"/>
                  <a:cs typeface="Arial"/>
                </a:rPr>
                <a:t>c</a:t>
              </a:r>
              <a:r>
                <a:rPr sz="500" spc="-25" dirty="0">
                  <a:latin typeface="Arial"/>
                  <a:cs typeface="Arial"/>
                </a:rPr>
                <a:t>he</a:t>
              </a:r>
              <a:r>
                <a:rPr sz="500" spc="-15" dirty="0">
                  <a:latin typeface="Arial"/>
                  <a:cs typeface="Arial"/>
                </a:rPr>
                <a:t>/</a:t>
              </a:r>
              <a:r>
                <a:rPr sz="500" spc="-25" dirty="0">
                  <a:latin typeface="Arial"/>
                  <a:cs typeface="Arial"/>
                </a:rPr>
                <a:t>a</a:t>
              </a:r>
              <a:r>
                <a:rPr sz="500" spc="15" dirty="0">
                  <a:latin typeface="Arial"/>
                  <a:cs typeface="Arial"/>
                </a:rPr>
                <a:t>r</a:t>
              </a:r>
              <a:r>
                <a:rPr sz="500" spc="10" dirty="0">
                  <a:latin typeface="Arial"/>
                  <a:cs typeface="Arial"/>
                </a:rPr>
                <a:t>i</a:t>
              </a:r>
              <a:r>
                <a:rPr sz="500" spc="-25" dirty="0">
                  <a:latin typeface="Arial"/>
                  <a:cs typeface="Arial"/>
                </a:rPr>
                <a:t>e</a:t>
              </a:r>
              <a:r>
                <a:rPr sz="500" dirty="0">
                  <a:latin typeface="Arial"/>
                  <a:cs typeface="Arial"/>
                </a:rPr>
                <a:t>s</a:t>
              </a:r>
              <a:r>
                <a:rPr sz="500" spc="-15" dirty="0">
                  <a:latin typeface="Arial"/>
                  <a:cs typeface="Arial"/>
                </a:rPr>
                <a:t>/</a:t>
              </a:r>
              <a:r>
                <a:rPr sz="500" spc="-25" dirty="0">
                  <a:latin typeface="Arial"/>
                  <a:cs typeface="Arial"/>
                </a:rPr>
                <a:t>b</a:t>
              </a:r>
              <a:r>
                <a:rPr sz="500" spc="10" dirty="0">
                  <a:latin typeface="Arial"/>
                  <a:cs typeface="Arial"/>
                </a:rPr>
                <a:t>l</a:t>
              </a:r>
              <a:r>
                <a:rPr sz="500" spc="-25" dirty="0">
                  <a:latin typeface="Arial"/>
                  <a:cs typeface="Arial"/>
                </a:rPr>
                <a:t>uep</a:t>
              </a:r>
              <a:r>
                <a:rPr sz="500" spc="15" dirty="0">
                  <a:latin typeface="Arial"/>
                  <a:cs typeface="Arial"/>
                </a:rPr>
                <a:t>r</a:t>
              </a:r>
              <a:r>
                <a:rPr sz="500" spc="10" dirty="0">
                  <a:latin typeface="Arial"/>
                  <a:cs typeface="Arial"/>
                </a:rPr>
                <a:t>i</a:t>
              </a:r>
              <a:r>
                <a:rPr sz="500" spc="-25" dirty="0">
                  <a:latin typeface="Arial"/>
                  <a:cs typeface="Arial"/>
                </a:rPr>
                <a:t>n</a:t>
              </a:r>
              <a:r>
                <a:rPr sz="500" spc="-15" dirty="0">
                  <a:latin typeface="Arial"/>
                  <a:cs typeface="Arial"/>
                </a:rPr>
                <a:t>t/</a:t>
              </a:r>
              <a:r>
                <a:rPr sz="500" dirty="0">
                  <a:latin typeface="Arial"/>
                  <a:cs typeface="Arial"/>
                </a:rPr>
                <a:t>c</a:t>
              </a:r>
              <a:r>
                <a:rPr sz="500" spc="-25" dirty="0">
                  <a:latin typeface="Arial"/>
                  <a:cs typeface="Arial"/>
                </a:rPr>
                <a:t>on</a:t>
              </a:r>
              <a:r>
                <a:rPr sz="500" spc="-15" dirty="0">
                  <a:latin typeface="Arial"/>
                  <a:cs typeface="Arial"/>
                </a:rPr>
                <a:t>t</a:t>
              </a:r>
              <a:r>
                <a:rPr sz="500" spc="-25" dirty="0">
                  <a:latin typeface="Arial"/>
                  <a:cs typeface="Arial"/>
                </a:rPr>
                <a:t>a</a:t>
              </a:r>
              <a:r>
                <a:rPr sz="500" spc="10" dirty="0">
                  <a:latin typeface="Arial"/>
                  <a:cs typeface="Arial"/>
                </a:rPr>
                <a:t>i</a:t>
              </a:r>
              <a:r>
                <a:rPr sz="500" spc="-25" dirty="0">
                  <a:latin typeface="Arial"/>
                  <a:cs typeface="Arial"/>
                </a:rPr>
                <a:t>ne</a:t>
              </a:r>
              <a:r>
                <a:rPr sz="500" spc="15" dirty="0">
                  <a:latin typeface="Arial"/>
                  <a:cs typeface="Arial"/>
                </a:rPr>
                <a:t>r</a:t>
              </a:r>
              <a:r>
                <a:rPr sz="500" spc="-15" dirty="0">
                  <a:latin typeface="Arial"/>
                  <a:cs typeface="Arial"/>
                </a:rPr>
                <a:t>/A</a:t>
              </a:r>
              <a:r>
                <a:rPr sz="500" spc="-25" dirty="0">
                  <a:latin typeface="Arial"/>
                  <a:cs typeface="Arial"/>
                </a:rPr>
                <a:t>b</a:t>
              </a:r>
              <a:r>
                <a:rPr sz="500" dirty="0">
                  <a:latin typeface="Arial"/>
                  <a:cs typeface="Arial"/>
                </a:rPr>
                <a:t>s</a:t>
              </a:r>
              <a:r>
                <a:rPr sz="500" spc="-15"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15" dirty="0">
                  <a:latin typeface="Arial"/>
                  <a:cs typeface="Arial"/>
                </a:rPr>
                <a:t>tS</a:t>
              </a:r>
              <a:r>
                <a:rPr sz="500" spc="-25" dirty="0">
                  <a:latin typeface="Arial"/>
                  <a:cs typeface="Arial"/>
                </a:rPr>
                <a:t>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dirty="0">
                  <a:latin typeface="Arial"/>
                  <a:cs typeface="Arial"/>
                </a:rPr>
                <a:t>c</a:t>
              </a:r>
              <a:r>
                <a:rPr sz="500" spc="10" dirty="0">
                  <a:latin typeface="Arial"/>
                  <a:cs typeface="Arial"/>
                </a:rPr>
                <a:t>i</a:t>
              </a:r>
              <a:r>
                <a:rPr sz="500" spc="-25" dirty="0">
                  <a:latin typeface="Arial"/>
                  <a:cs typeface="Arial"/>
                </a:rPr>
                <a:t>pe</a:t>
              </a:r>
              <a:r>
                <a:rPr sz="500" dirty="0">
                  <a:latin typeface="Arial"/>
                  <a:cs typeface="Arial"/>
                </a:rPr>
                <a:t>,</a:t>
              </a:r>
              <a:r>
                <a:rPr sz="500" spc="-20" dirty="0">
                  <a:latin typeface="Arial"/>
                  <a:cs typeface="Arial"/>
                </a:rPr>
                <a:t> </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dirty="0">
                  <a:latin typeface="Arial"/>
                  <a:cs typeface="Arial"/>
                </a:rPr>
                <a:t>s,</a:t>
              </a:r>
              <a:r>
                <a:rPr sz="500" spc="-25" dirty="0">
                  <a:latin typeface="Arial"/>
                  <a:cs typeface="Arial"/>
                </a:rPr>
                <a:t> </a:t>
              </a:r>
              <a:r>
                <a:rPr sz="500" spc="15" dirty="0">
                  <a:latin typeface="Arial"/>
                  <a:cs typeface="Arial"/>
                </a:rPr>
                <a:t>&lt;</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spc="-15" dirty="0">
                  <a:latin typeface="Arial"/>
                  <a:cs typeface="Arial"/>
                </a:rPr>
                <a:t>,</a:t>
              </a:r>
              <a:r>
                <a:rPr sz="500" spc="-25" dirty="0">
                  <a:latin typeface="Arial"/>
                  <a:cs typeface="Arial"/>
                </a:rPr>
                <a:t>L</a:t>
              </a:r>
              <a:r>
                <a:rPr sz="500" spc="10" dirty="0">
                  <a:latin typeface="Arial"/>
                  <a:cs typeface="Arial"/>
                </a:rPr>
                <a:t>j</a:t>
              </a:r>
              <a:r>
                <a:rPr sz="500" spc="-20"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25" dirty="0">
                  <a:latin typeface="Arial"/>
                  <a:cs typeface="Arial"/>
                </a:rPr>
                <a:t>u</a:t>
              </a:r>
              <a:r>
                <a:rPr sz="500" spc="-15" dirty="0">
                  <a:latin typeface="Arial"/>
                  <a:cs typeface="Arial"/>
                </a:rPr>
                <a:t>t</a:t>
              </a:r>
              <a:r>
                <a:rPr sz="500" spc="10" dirty="0">
                  <a:latin typeface="Arial"/>
                  <a:cs typeface="Arial"/>
                </a:rPr>
                <a:t>il</a:t>
              </a:r>
              <a:r>
                <a:rPr sz="500" spc="-15" dirty="0">
                  <a:latin typeface="Arial"/>
                  <a:cs typeface="Arial"/>
                </a:rPr>
                <a:t>/</a:t>
              </a:r>
              <a:r>
                <a:rPr sz="500" spc="-25" dirty="0">
                  <a:latin typeface="Arial"/>
                  <a:cs typeface="Arial"/>
                </a:rPr>
                <a:t>L</a:t>
              </a:r>
              <a:r>
                <a:rPr sz="500" spc="10" dirty="0">
                  <a:latin typeface="Arial"/>
                  <a:cs typeface="Arial"/>
                </a:rPr>
                <a:t>i</a:t>
              </a:r>
              <a:r>
                <a:rPr sz="500" dirty="0">
                  <a:latin typeface="Arial"/>
                  <a:cs typeface="Arial"/>
                </a:rPr>
                <a:t>s</a:t>
              </a:r>
              <a:r>
                <a:rPr sz="500" spc="-15" dirty="0">
                  <a:latin typeface="Arial"/>
                  <a:cs typeface="Arial"/>
                </a:rPr>
                <a:t>t</a:t>
              </a:r>
              <a:r>
                <a:rPr sz="500" dirty="0">
                  <a:latin typeface="Arial"/>
                  <a:cs typeface="Arial"/>
                </a:rPr>
                <a:t>&gt;</a:t>
              </a:r>
              <a:r>
                <a:rPr sz="500" spc="5" dirty="0">
                  <a:latin typeface="Arial"/>
                  <a:cs typeface="Arial"/>
                </a:rPr>
                <a:t> </a:t>
              </a:r>
              <a:r>
                <a:rPr sz="500" dirty="0">
                  <a:latin typeface="Arial"/>
                  <a:cs typeface="Arial"/>
                </a:rPr>
                <a:t>&gt;</a:t>
              </a:r>
              <a:r>
                <a:rPr sz="500" spc="5" dirty="0">
                  <a:latin typeface="Arial"/>
                  <a:cs typeface="Arial"/>
                </a:rPr>
                <a:t> </a:t>
              </a:r>
              <a:r>
                <a:rPr sz="500" spc="-55" dirty="0">
                  <a:latin typeface="Arial"/>
                  <a:cs typeface="Arial"/>
                </a:rPr>
                <a:t>v</a:t>
              </a:r>
              <a:r>
                <a:rPr sz="500" dirty="0">
                  <a:latin typeface="Arial"/>
                  <a:cs typeface="Arial"/>
                </a:rPr>
                <a:t>1</a:t>
              </a:r>
            </a:p>
          </p:txBody>
        </p:sp>
        <p:sp>
          <p:nvSpPr>
            <p:cNvPr id="791" name="object 99"/>
            <p:cNvSpPr/>
            <p:nvPr/>
          </p:nvSpPr>
          <p:spPr>
            <a:xfrm>
              <a:off x="6156997" y="2919208"/>
              <a:ext cx="406270" cy="158200"/>
            </a:xfrm>
            <a:custGeom>
              <a:avLst/>
              <a:gdLst/>
              <a:ahLst/>
              <a:cxnLst/>
              <a:rect l="l" t="t" r="r" b="b"/>
              <a:pathLst>
                <a:path w="375920" h="260350">
                  <a:moveTo>
                    <a:pt x="0" y="0"/>
                  </a:moveTo>
                  <a:lnTo>
                    <a:pt x="34664" y="24018"/>
                  </a:lnTo>
                  <a:lnTo>
                    <a:pt x="70681" y="48977"/>
                  </a:lnTo>
                  <a:lnTo>
                    <a:pt x="107784" y="74690"/>
                  </a:lnTo>
                  <a:lnTo>
                    <a:pt x="145704" y="100970"/>
                  </a:lnTo>
                  <a:lnTo>
                    <a:pt x="184173" y="127632"/>
                  </a:lnTo>
                  <a:lnTo>
                    <a:pt x="203530" y="141048"/>
                  </a:lnTo>
                  <a:lnTo>
                    <a:pt x="242322" y="167934"/>
                  </a:lnTo>
                  <a:lnTo>
                    <a:pt x="280995" y="194735"/>
                  </a:lnTo>
                  <a:lnTo>
                    <a:pt x="319280" y="221266"/>
                  </a:lnTo>
                  <a:lnTo>
                    <a:pt x="356910" y="247341"/>
                  </a:lnTo>
                  <a:lnTo>
                    <a:pt x="375395" y="260150"/>
                  </a:lnTo>
                </a:path>
              </a:pathLst>
            </a:custGeom>
            <a:ln w="8718">
              <a:solidFill>
                <a:srgbClr val="0000FF"/>
              </a:solidFill>
            </a:ln>
          </p:spPr>
          <p:txBody>
            <a:bodyPr wrap="square" lIns="0" tIns="0" rIns="0" bIns="0" rtlCol="0"/>
            <a:lstStyle/>
            <a:p>
              <a:endParaRPr sz="2000"/>
            </a:p>
          </p:txBody>
        </p:sp>
        <p:sp>
          <p:nvSpPr>
            <p:cNvPr id="792" name="object 100"/>
            <p:cNvSpPr/>
            <p:nvPr/>
          </p:nvSpPr>
          <p:spPr>
            <a:xfrm>
              <a:off x="6547206" y="3053434"/>
              <a:ext cx="89535" cy="74930"/>
            </a:xfrm>
            <a:custGeom>
              <a:avLst/>
              <a:gdLst/>
              <a:ahLst/>
              <a:cxnLst/>
              <a:rect l="l" t="t" r="r" b="b"/>
              <a:pathLst>
                <a:path w="89534" h="74930">
                  <a:moveTo>
                    <a:pt x="34776" y="0"/>
                  </a:moveTo>
                  <a:lnTo>
                    <a:pt x="0" y="50164"/>
                  </a:lnTo>
                  <a:lnTo>
                    <a:pt x="89056" y="74723"/>
                  </a:lnTo>
                  <a:lnTo>
                    <a:pt x="34776" y="0"/>
                  </a:lnTo>
                  <a:close/>
                </a:path>
              </a:pathLst>
            </a:custGeom>
            <a:solidFill>
              <a:srgbClr val="0000FF"/>
            </a:solidFill>
          </p:spPr>
          <p:txBody>
            <a:bodyPr wrap="square" lIns="0" tIns="0" rIns="0" bIns="0" rtlCol="0"/>
            <a:lstStyle/>
            <a:p>
              <a:endParaRPr sz="2000"/>
            </a:p>
          </p:txBody>
        </p:sp>
        <p:sp>
          <p:nvSpPr>
            <p:cNvPr id="793" name="object 101"/>
            <p:cNvSpPr/>
            <p:nvPr/>
          </p:nvSpPr>
          <p:spPr>
            <a:xfrm>
              <a:off x="6547206" y="3053434"/>
              <a:ext cx="89535" cy="74930"/>
            </a:xfrm>
            <a:custGeom>
              <a:avLst/>
              <a:gdLst/>
              <a:ahLst/>
              <a:cxnLst/>
              <a:rect l="l" t="t" r="r" b="b"/>
              <a:pathLst>
                <a:path w="89534" h="74930">
                  <a:moveTo>
                    <a:pt x="34776" y="0"/>
                  </a:moveTo>
                  <a:lnTo>
                    <a:pt x="89056" y="74723"/>
                  </a:lnTo>
                  <a:lnTo>
                    <a:pt x="0" y="50164"/>
                  </a:lnTo>
                  <a:lnTo>
                    <a:pt x="34776" y="0"/>
                  </a:lnTo>
                  <a:close/>
                </a:path>
              </a:pathLst>
            </a:custGeom>
            <a:ln w="8718">
              <a:solidFill>
                <a:srgbClr val="0000FF"/>
              </a:solidFill>
            </a:ln>
          </p:spPr>
          <p:txBody>
            <a:bodyPr wrap="square" lIns="0" tIns="0" rIns="0" bIns="0" rtlCol="0"/>
            <a:lstStyle/>
            <a:p>
              <a:endParaRPr sz="2000"/>
            </a:p>
          </p:txBody>
        </p:sp>
        <p:sp>
          <p:nvSpPr>
            <p:cNvPr id="794" name="object 102"/>
            <p:cNvSpPr txBox="1"/>
            <p:nvPr/>
          </p:nvSpPr>
          <p:spPr>
            <a:xfrm>
              <a:off x="9361999" y="7523779"/>
              <a:ext cx="505790" cy="427628"/>
            </a:xfrm>
            <a:prstGeom prst="rect">
              <a:avLst/>
            </a:prstGeom>
            <a:ln w="8718">
              <a:solidFill>
                <a:srgbClr val="1D90FF"/>
              </a:solidFill>
            </a:ln>
          </p:spPr>
          <p:txBody>
            <a:bodyPr vert="horz" wrap="square" lIns="0" tIns="0" rIns="0" bIns="0" rtlCol="0">
              <a:spAutoFit/>
            </a:bodyPr>
            <a:lstStyle/>
            <a:p>
              <a:pPr marL="108585">
                <a:lnSpc>
                  <a:spcPct val="100000"/>
                </a:lnSpc>
              </a:pPr>
              <a:endParaRPr lang="en-US" sz="500" dirty="0">
                <a:latin typeface="Arial"/>
                <a:cs typeface="Arial"/>
              </a:endParaRPr>
            </a:p>
            <a:p>
              <a:pPr marL="108585">
                <a:lnSpc>
                  <a:spcPct val="100000"/>
                </a:lnSpc>
              </a:pPr>
              <a:endParaRPr lang="en-US" sz="500" dirty="0">
                <a:latin typeface="Arial"/>
                <a:cs typeface="Arial"/>
              </a:endParaRPr>
            </a:p>
            <a:p>
              <a:pPr marL="108585">
                <a:lnSpc>
                  <a:spcPct val="100000"/>
                </a:lnSpc>
              </a:pPr>
              <a:endParaRPr sz="500" dirty="0">
                <a:latin typeface="Arial"/>
                <a:cs typeface="Arial"/>
              </a:endParaRPr>
            </a:p>
          </p:txBody>
        </p:sp>
        <p:sp>
          <p:nvSpPr>
            <p:cNvPr id="795" name="object 103"/>
            <p:cNvSpPr txBox="1"/>
            <p:nvPr/>
          </p:nvSpPr>
          <p:spPr>
            <a:xfrm>
              <a:off x="6159387" y="6896073"/>
              <a:ext cx="497205" cy="375880"/>
            </a:xfrm>
            <a:prstGeom prst="rect">
              <a:avLst/>
            </a:prstGeom>
            <a:ln w="8718">
              <a:solidFill>
                <a:srgbClr val="1D90FF"/>
              </a:solidFill>
            </a:ln>
          </p:spPr>
          <p:txBody>
            <a:bodyPr vert="horz" wrap="square" lIns="0" tIns="0" rIns="0" bIns="0" rtlCol="0">
              <a:spAutoFit/>
            </a:bodyPr>
            <a:lstStyle/>
            <a:p>
              <a:pPr marL="64769">
                <a:lnSpc>
                  <a:spcPct val="100000"/>
                </a:lnSpc>
              </a:pPr>
              <a:r>
                <a:rPr sz="500" spc="15" dirty="0">
                  <a:latin typeface="Arial"/>
                  <a:cs typeface="Arial"/>
                </a:rPr>
                <a:t>r</a:t>
              </a:r>
              <a:r>
                <a:rPr sz="500" spc="-15" dirty="0">
                  <a:latin typeface="Arial"/>
                  <a:cs typeface="Arial"/>
                </a:rPr>
                <a:t>:</a:t>
              </a:r>
              <a:r>
                <a:rPr sz="500" spc="-30" dirty="0">
                  <a:latin typeface="Arial"/>
                  <a:cs typeface="Arial"/>
                </a:rPr>
                <a:t>m</a:t>
              </a:r>
              <a:r>
                <a:rPr sz="500" spc="-25" dirty="0">
                  <a:latin typeface="Arial"/>
                  <a:cs typeface="Arial"/>
                </a:rPr>
                <a:t>on</a:t>
              </a:r>
              <a:r>
                <a:rPr sz="500" spc="10" dirty="0">
                  <a:latin typeface="Arial"/>
                  <a:cs typeface="Arial"/>
                </a:rPr>
                <a:t>i</a:t>
              </a:r>
              <a:r>
                <a:rPr sz="500" spc="-15" dirty="0">
                  <a:latin typeface="Arial"/>
                  <a:cs typeface="Arial"/>
                </a:rPr>
                <a:t>t</a:t>
              </a:r>
              <a:r>
                <a:rPr sz="500" spc="-25" dirty="0">
                  <a:latin typeface="Arial"/>
                  <a:cs typeface="Arial"/>
                </a:rPr>
                <a:t>o</a:t>
              </a:r>
              <a:r>
                <a:rPr sz="500" spc="15" dirty="0">
                  <a:latin typeface="Arial"/>
                  <a:cs typeface="Arial"/>
                </a:rPr>
                <a:t>r</a:t>
              </a:r>
              <a:r>
                <a:rPr sz="500" spc="-25" dirty="0">
                  <a:latin typeface="Arial"/>
                  <a:cs typeface="Arial"/>
                </a:rPr>
                <a:t>e</a:t>
              </a:r>
              <a:r>
                <a:rPr sz="500" spc="-55" dirty="0">
                  <a:latin typeface="Arial"/>
                  <a:cs typeface="Arial"/>
                </a:rPr>
                <a:t>x</a:t>
              </a:r>
              <a:r>
                <a:rPr sz="500" spc="10" dirty="0">
                  <a:latin typeface="Arial"/>
                  <a:cs typeface="Arial"/>
                </a:rPr>
                <a:t>i</a:t>
              </a:r>
              <a:r>
                <a:rPr sz="500" dirty="0">
                  <a:latin typeface="Arial"/>
                  <a:cs typeface="Arial"/>
                </a:rPr>
                <a:t>t</a:t>
              </a:r>
              <a:r>
                <a:rPr sz="500" spc="-20" dirty="0">
                  <a:latin typeface="Arial"/>
                  <a:cs typeface="Arial"/>
                </a:rPr>
                <a:t> </a:t>
              </a:r>
              <a:r>
                <a:rPr sz="500" spc="-55" dirty="0">
                  <a:latin typeface="Arial"/>
                  <a:cs typeface="Arial"/>
                </a:rPr>
                <a:t>v</a:t>
              </a:r>
              <a:r>
                <a:rPr sz="500" spc="-25" dirty="0">
                  <a:latin typeface="Arial"/>
                  <a:cs typeface="Arial"/>
                </a:rPr>
                <a:t>1</a:t>
              </a:r>
              <a:r>
                <a:rPr sz="500" dirty="0">
                  <a:latin typeface="Arial"/>
                  <a:cs typeface="Arial"/>
                </a:rPr>
                <a:t>1</a:t>
              </a:r>
              <a:endParaRPr sz="500">
                <a:latin typeface="Arial"/>
                <a:cs typeface="Arial"/>
              </a:endParaRPr>
            </a:p>
          </p:txBody>
        </p:sp>
        <p:sp>
          <p:nvSpPr>
            <p:cNvPr id="796" name="object 104"/>
            <p:cNvSpPr/>
            <p:nvPr/>
          </p:nvSpPr>
          <p:spPr>
            <a:xfrm>
              <a:off x="6527930" y="6434009"/>
              <a:ext cx="150495" cy="382270"/>
            </a:xfrm>
            <a:custGeom>
              <a:avLst/>
              <a:gdLst/>
              <a:ahLst/>
              <a:cxnLst/>
              <a:rect l="l" t="t" r="r" b="b"/>
              <a:pathLst>
                <a:path w="150495" h="382270">
                  <a:moveTo>
                    <a:pt x="150187" y="0"/>
                  </a:moveTo>
                  <a:lnTo>
                    <a:pt x="138570" y="39430"/>
                  </a:lnTo>
                  <a:lnTo>
                    <a:pt x="125736" y="79140"/>
                  </a:lnTo>
                  <a:lnTo>
                    <a:pt x="111858" y="118921"/>
                  </a:lnTo>
                  <a:lnTo>
                    <a:pt x="97109" y="158563"/>
                  </a:lnTo>
                  <a:lnTo>
                    <a:pt x="81662" y="197857"/>
                  </a:lnTo>
                  <a:lnTo>
                    <a:pt x="65688" y="236595"/>
                  </a:lnTo>
                  <a:lnTo>
                    <a:pt x="49363" y="274566"/>
                  </a:lnTo>
                  <a:lnTo>
                    <a:pt x="32858" y="311563"/>
                  </a:lnTo>
                  <a:lnTo>
                    <a:pt x="16346" y="347375"/>
                  </a:lnTo>
                  <a:lnTo>
                    <a:pt x="8141" y="364772"/>
                  </a:lnTo>
                  <a:lnTo>
                    <a:pt x="0" y="381794"/>
                  </a:lnTo>
                </a:path>
              </a:pathLst>
            </a:custGeom>
            <a:ln w="8718">
              <a:solidFill>
                <a:srgbClr val="0000FF"/>
              </a:solidFill>
            </a:ln>
          </p:spPr>
          <p:txBody>
            <a:bodyPr wrap="square" lIns="0" tIns="0" rIns="0" bIns="0" rtlCol="0"/>
            <a:lstStyle/>
            <a:p>
              <a:endParaRPr sz="2000"/>
            </a:p>
          </p:txBody>
        </p:sp>
        <p:sp>
          <p:nvSpPr>
            <p:cNvPr id="797" name="object 105"/>
            <p:cNvSpPr/>
            <p:nvPr/>
          </p:nvSpPr>
          <p:spPr>
            <a:xfrm>
              <a:off x="6488193" y="6804156"/>
              <a:ext cx="66675" cy="92075"/>
            </a:xfrm>
            <a:custGeom>
              <a:avLst/>
              <a:gdLst/>
              <a:ahLst/>
              <a:cxnLst/>
              <a:rect l="l" t="t" r="r" b="b"/>
              <a:pathLst>
                <a:path w="66675" h="92075">
                  <a:moveTo>
                    <a:pt x="11438" y="0"/>
                  </a:moveTo>
                  <a:lnTo>
                    <a:pt x="0" y="91645"/>
                  </a:lnTo>
                  <a:lnTo>
                    <a:pt x="66101" y="27139"/>
                  </a:lnTo>
                  <a:lnTo>
                    <a:pt x="11438" y="0"/>
                  </a:lnTo>
                  <a:close/>
                </a:path>
              </a:pathLst>
            </a:custGeom>
            <a:solidFill>
              <a:srgbClr val="0000FF"/>
            </a:solidFill>
          </p:spPr>
          <p:txBody>
            <a:bodyPr wrap="square" lIns="0" tIns="0" rIns="0" bIns="0" rtlCol="0"/>
            <a:lstStyle/>
            <a:p>
              <a:endParaRPr sz="2000"/>
            </a:p>
          </p:txBody>
        </p:sp>
        <p:sp>
          <p:nvSpPr>
            <p:cNvPr id="798" name="object 106"/>
            <p:cNvSpPr/>
            <p:nvPr/>
          </p:nvSpPr>
          <p:spPr>
            <a:xfrm>
              <a:off x="6488193" y="6804156"/>
              <a:ext cx="66675" cy="92075"/>
            </a:xfrm>
            <a:custGeom>
              <a:avLst/>
              <a:gdLst/>
              <a:ahLst/>
              <a:cxnLst/>
              <a:rect l="l" t="t" r="r" b="b"/>
              <a:pathLst>
                <a:path w="66675" h="92075">
                  <a:moveTo>
                    <a:pt x="66101" y="27139"/>
                  </a:moveTo>
                  <a:lnTo>
                    <a:pt x="0" y="91645"/>
                  </a:lnTo>
                  <a:lnTo>
                    <a:pt x="11438" y="0"/>
                  </a:lnTo>
                  <a:lnTo>
                    <a:pt x="66101" y="27139"/>
                  </a:lnTo>
                  <a:close/>
                </a:path>
              </a:pathLst>
            </a:custGeom>
            <a:ln w="8718">
              <a:solidFill>
                <a:srgbClr val="0000FF"/>
              </a:solidFill>
            </a:ln>
          </p:spPr>
          <p:txBody>
            <a:bodyPr wrap="square" lIns="0" tIns="0" rIns="0" bIns="0" rtlCol="0"/>
            <a:lstStyle/>
            <a:p>
              <a:endParaRPr sz="2000"/>
            </a:p>
          </p:txBody>
        </p:sp>
        <p:sp>
          <p:nvSpPr>
            <p:cNvPr id="799" name="object 107"/>
            <p:cNvSpPr/>
            <p:nvPr/>
          </p:nvSpPr>
          <p:spPr>
            <a:xfrm>
              <a:off x="6678117" y="5806301"/>
              <a:ext cx="35560" cy="610870"/>
            </a:xfrm>
            <a:custGeom>
              <a:avLst/>
              <a:gdLst/>
              <a:ahLst/>
              <a:cxnLst/>
              <a:rect l="l" t="t" r="r" b="b"/>
              <a:pathLst>
                <a:path w="35559" h="610870">
                  <a:moveTo>
                    <a:pt x="0" y="0"/>
                  </a:moveTo>
                  <a:lnTo>
                    <a:pt x="2244" y="39242"/>
                  </a:lnTo>
                  <a:lnTo>
                    <a:pt x="8326" y="110175"/>
                  </a:lnTo>
                  <a:lnTo>
                    <a:pt x="15631" y="172922"/>
                  </a:lnTo>
                  <a:lnTo>
                    <a:pt x="23075" y="229737"/>
                  </a:lnTo>
                  <a:lnTo>
                    <a:pt x="26510" y="256626"/>
                  </a:lnTo>
                  <a:lnTo>
                    <a:pt x="32130" y="308774"/>
                  </a:lnTo>
                  <a:lnTo>
                    <a:pt x="35180" y="360632"/>
                  </a:lnTo>
                  <a:lnTo>
                    <a:pt x="35402" y="387156"/>
                  </a:lnTo>
                  <a:lnTo>
                    <a:pt x="34576" y="414454"/>
                  </a:lnTo>
                  <a:lnTo>
                    <a:pt x="29233" y="472498"/>
                  </a:lnTo>
                  <a:lnTo>
                    <a:pt x="18069" y="537018"/>
                  </a:lnTo>
                  <a:lnTo>
                    <a:pt x="9965" y="572412"/>
                  </a:lnTo>
                  <a:lnTo>
                    <a:pt x="0" y="610271"/>
                  </a:lnTo>
                </a:path>
              </a:pathLst>
            </a:custGeom>
            <a:ln w="8718">
              <a:solidFill>
                <a:srgbClr val="0000FF"/>
              </a:solidFill>
            </a:ln>
          </p:spPr>
          <p:txBody>
            <a:bodyPr wrap="square" lIns="0" tIns="0" rIns="0" bIns="0" rtlCol="0"/>
            <a:lstStyle/>
            <a:p>
              <a:endParaRPr sz="2000"/>
            </a:p>
          </p:txBody>
        </p:sp>
        <p:sp>
          <p:nvSpPr>
            <p:cNvPr id="800" name="object 108"/>
            <p:cNvSpPr/>
            <p:nvPr/>
          </p:nvSpPr>
          <p:spPr>
            <a:xfrm>
              <a:off x="841302" y="5640654"/>
              <a:ext cx="3025775" cy="416392"/>
            </a:xfrm>
            <a:custGeom>
              <a:avLst/>
              <a:gdLst/>
              <a:ahLst/>
              <a:cxnLst/>
              <a:rect l="l" t="t" r="r" b="b"/>
              <a:pathLst>
                <a:path w="3025775" h="314325">
                  <a:moveTo>
                    <a:pt x="3025205" y="0"/>
                  </a:moveTo>
                  <a:lnTo>
                    <a:pt x="0" y="0"/>
                  </a:lnTo>
                  <a:lnTo>
                    <a:pt x="0" y="313854"/>
                  </a:lnTo>
                  <a:lnTo>
                    <a:pt x="3025205" y="313854"/>
                  </a:lnTo>
                  <a:lnTo>
                    <a:pt x="3025205" y="0"/>
                  </a:lnTo>
                  <a:close/>
                </a:path>
              </a:pathLst>
            </a:custGeom>
            <a:ln w="8718">
              <a:solidFill>
                <a:srgbClr val="FF0000"/>
              </a:solidFill>
            </a:ln>
          </p:spPr>
          <p:txBody>
            <a:bodyPr wrap="square" lIns="0" tIns="0" rIns="0" bIns="0" rtlCol="0"/>
            <a:lstStyle/>
            <a:p>
              <a:endParaRPr sz="2000"/>
            </a:p>
          </p:txBody>
        </p:sp>
        <p:sp>
          <p:nvSpPr>
            <p:cNvPr id="801" name="object 109"/>
            <p:cNvSpPr txBox="1"/>
            <p:nvPr/>
          </p:nvSpPr>
          <p:spPr>
            <a:xfrm>
              <a:off x="900637" y="5628707"/>
              <a:ext cx="2905761" cy="375881"/>
            </a:xfrm>
            <a:prstGeom prst="rect">
              <a:avLst/>
            </a:prstGeom>
          </p:spPr>
          <p:txBody>
            <a:bodyPr vert="horz" wrap="square" lIns="0" tIns="0" rIns="0" bIns="0" rtlCol="0">
              <a:spAutoFit/>
            </a:bodyPr>
            <a:lstStyle/>
            <a:p>
              <a:pPr marL="12700">
                <a:lnSpc>
                  <a:spcPct val="100000"/>
                </a:lnSpc>
              </a:pPr>
              <a:r>
                <a:rPr sz="500" spc="15" dirty="0">
                  <a:latin typeface="Arial"/>
                  <a:cs typeface="Arial"/>
                </a:rPr>
                <a:t>r</a:t>
              </a:r>
              <a:r>
                <a:rPr sz="500" spc="-15" dirty="0">
                  <a:latin typeface="Arial"/>
                  <a:cs typeface="Arial"/>
                </a:rPr>
                <a:t>:</a:t>
              </a:r>
              <a:r>
                <a:rPr sz="500" spc="15" dirty="0">
                  <a:latin typeface="Arial"/>
                  <a:cs typeface="Arial"/>
                </a:rPr>
                <a:t>N</a:t>
              </a:r>
              <a:r>
                <a:rPr sz="500" spc="-10" dirty="0">
                  <a:latin typeface="Arial"/>
                  <a:cs typeface="Arial"/>
                </a:rPr>
                <a:t>O</a:t>
              </a:r>
              <a:r>
                <a:rPr sz="500" spc="15" dirty="0">
                  <a:latin typeface="Arial"/>
                  <a:cs typeface="Arial"/>
                </a:rPr>
                <a:t>R</a:t>
              </a:r>
              <a:r>
                <a:rPr sz="500" spc="20" dirty="0">
                  <a:latin typeface="Arial"/>
                  <a:cs typeface="Arial"/>
                </a:rPr>
                <a:t>M</a:t>
              </a:r>
              <a:r>
                <a:rPr sz="500" spc="-15" dirty="0">
                  <a:latin typeface="Arial"/>
                  <a:cs typeface="Arial"/>
                </a:rPr>
                <a:t>A</a:t>
              </a:r>
              <a:r>
                <a:rPr sz="500" spc="-25" dirty="0">
                  <a:latin typeface="Arial"/>
                  <a:cs typeface="Arial"/>
                </a:rPr>
                <a:t>L_</a:t>
              </a:r>
              <a:r>
                <a:rPr sz="500" spc="15" dirty="0">
                  <a:latin typeface="Arial"/>
                  <a:cs typeface="Arial"/>
                </a:rPr>
                <a:t>R</a:t>
              </a:r>
              <a:r>
                <a:rPr sz="500" spc="-15" dirty="0">
                  <a:latin typeface="Arial"/>
                  <a:cs typeface="Arial"/>
                </a:rPr>
                <a:t>E</a:t>
              </a:r>
              <a:r>
                <a:rPr sz="500" spc="5" dirty="0">
                  <a:latin typeface="Arial"/>
                  <a:cs typeface="Arial"/>
                </a:rPr>
                <a:t>T</a:t>
              </a:r>
              <a:r>
                <a:rPr sz="500" spc="-25" dirty="0">
                  <a:latin typeface="Arial"/>
                  <a:cs typeface="Arial"/>
                </a:rPr>
                <a:t>_</a:t>
              </a:r>
              <a:r>
                <a:rPr sz="500" spc="15" dirty="0">
                  <a:latin typeface="Arial"/>
                  <a:cs typeface="Arial"/>
                </a:rPr>
                <a:t>C</a:t>
              </a:r>
              <a:r>
                <a:rPr sz="500" spc="-15" dirty="0">
                  <a:latin typeface="Arial"/>
                  <a:cs typeface="Arial"/>
                </a:rPr>
                <a:t>A</a:t>
              </a:r>
              <a:r>
                <a:rPr sz="500" spc="-25" dirty="0">
                  <a:latin typeface="Arial"/>
                  <a:cs typeface="Arial"/>
                </a:rPr>
                <a:t>LL</a:t>
              </a:r>
              <a:r>
                <a:rPr sz="500" spc="-15" dirty="0">
                  <a:latin typeface="Arial"/>
                  <a:cs typeface="Arial"/>
                </a:rPr>
                <a:t>E</a:t>
              </a:r>
              <a:r>
                <a:rPr sz="500" spc="15" dirty="0">
                  <a:latin typeface="Arial"/>
                  <a:cs typeface="Arial"/>
                </a:rPr>
                <a:t>R</a:t>
              </a:r>
              <a:r>
                <a:rPr sz="500" spc="-15" dirty="0">
                  <a:latin typeface="Arial"/>
                  <a:cs typeface="Arial"/>
                </a:rPr>
                <a:t>:</a:t>
              </a:r>
              <a:r>
                <a:rPr sz="500" spc="-55" dirty="0">
                  <a:latin typeface="Arial"/>
                  <a:cs typeface="Arial"/>
                </a:rPr>
                <a:t>v</a:t>
              </a:r>
              <a:r>
                <a:rPr sz="500" spc="-25" dirty="0">
                  <a:latin typeface="Arial"/>
                  <a:cs typeface="Arial"/>
                </a:rPr>
                <a:t>1</a:t>
              </a:r>
              <a:r>
                <a:rPr sz="500" dirty="0">
                  <a:latin typeface="Arial"/>
                  <a:cs typeface="Arial"/>
                </a:rPr>
                <a:t>3</a:t>
              </a:r>
              <a:r>
                <a:rPr sz="500" spc="-35" dirty="0">
                  <a:latin typeface="Arial"/>
                  <a:cs typeface="Arial"/>
                </a:rPr>
                <a:t> </a:t>
              </a:r>
              <a:r>
                <a:rPr sz="500" dirty="0">
                  <a:latin typeface="Arial"/>
                  <a:cs typeface="Arial"/>
                </a:rPr>
                <a:t>=</a:t>
              </a:r>
              <a:r>
                <a:rPr sz="500" spc="5" dirty="0">
                  <a:latin typeface="Arial"/>
                  <a:cs typeface="Arial"/>
                </a:rPr>
                <a:t> </a:t>
              </a:r>
              <a:r>
                <a:rPr sz="500" spc="10" dirty="0">
                  <a:latin typeface="Arial"/>
                  <a:cs typeface="Arial"/>
                </a:rPr>
                <a:t>i</a:t>
              </a:r>
              <a:r>
                <a:rPr sz="500" spc="-25" dirty="0">
                  <a:latin typeface="Arial"/>
                  <a:cs typeface="Arial"/>
                </a:rPr>
                <a:t>n</a:t>
              </a:r>
              <a:r>
                <a:rPr sz="500" spc="-55" dirty="0">
                  <a:latin typeface="Arial"/>
                  <a:cs typeface="Arial"/>
                </a:rPr>
                <a:t>v</a:t>
              </a:r>
              <a:r>
                <a:rPr sz="500" spc="-25" dirty="0">
                  <a:latin typeface="Arial"/>
                  <a:cs typeface="Arial"/>
                </a:rPr>
                <a:t>o</a:t>
              </a:r>
              <a:r>
                <a:rPr sz="500" spc="-55" dirty="0">
                  <a:latin typeface="Arial"/>
                  <a:cs typeface="Arial"/>
                </a:rPr>
                <a:t>k</a:t>
              </a:r>
              <a:r>
                <a:rPr sz="500" spc="-25" dirty="0">
                  <a:latin typeface="Arial"/>
                  <a:cs typeface="Arial"/>
                </a:rPr>
                <a:t>e</a:t>
              </a:r>
              <a:r>
                <a:rPr sz="500" spc="10" dirty="0">
                  <a:latin typeface="Arial"/>
                  <a:cs typeface="Arial"/>
                </a:rPr>
                <a:t>i</a:t>
              </a:r>
              <a:r>
                <a:rPr sz="500" spc="-25" dirty="0">
                  <a:latin typeface="Arial"/>
                  <a:cs typeface="Arial"/>
                </a:rPr>
                <a:t>n</a:t>
              </a:r>
              <a:r>
                <a:rPr sz="500" spc="-15" dirty="0">
                  <a:latin typeface="Arial"/>
                  <a:cs typeface="Arial"/>
                </a:rPr>
                <a:t>t</a:t>
              </a:r>
              <a:r>
                <a:rPr sz="500" spc="-25" dirty="0">
                  <a:latin typeface="Arial"/>
                  <a:cs typeface="Arial"/>
                </a:rPr>
                <a:t>e</a:t>
              </a:r>
              <a:r>
                <a:rPr sz="500" spc="15" dirty="0">
                  <a:latin typeface="Arial"/>
                  <a:cs typeface="Arial"/>
                </a:rPr>
                <a:t>r</a:t>
              </a:r>
              <a:r>
                <a:rPr sz="500" spc="-15" dirty="0">
                  <a:latin typeface="Arial"/>
                  <a:cs typeface="Arial"/>
                </a:rPr>
                <a:t>f</a:t>
              </a:r>
              <a:r>
                <a:rPr sz="500" spc="-25" dirty="0">
                  <a:latin typeface="Arial"/>
                  <a:cs typeface="Arial"/>
                </a:rPr>
                <a:t>a</a:t>
              </a:r>
              <a:r>
                <a:rPr sz="500" dirty="0">
                  <a:latin typeface="Arial"/>
                  <a:cs typeface="Arial"/>
                </a:rPr>
                <a:t>ce</a:t>
              </a:r>
              <a:r>
                <a:rPr sz="500" spc="-30" dirty="0">
                  <a:latin typeface="Arial"/>
                  <a:cs typeface="Arial"/>
                </a:rPr>
                <a:t> </a:t>
              </a:r>
              <a:r>
                <a:rPr sz="500" dirty="0">
                  <a:latin typeface="Arial"/>
                  <a:cs typeface="Arial"/>
                </a:rPr>
                <a:t>&lt;</a:t>
              </a:r>
              <a:r>
                <a:rPr sz="500" spc="5"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dirty="0">
                  <a:latin typeface="Arial"/>
                  <a:cs typeface="Arial"/>
                </a:rPr>
                <a:t>,</a:t>
              </a:r>
              <a:r>
                <a:rPr sz="500" spc="-25" dirty="0">
                  <a:latin typeface="Arial"/>
                  <a:cs typeface="Arial"/>
                </a:rPr>
                <a:t> 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25" dirty="0">
                  <a:latin typeface="Arial"/>
                  <a:cs typeface="Arial"/>
                </a:rPr>
                <a:t>u</a:t>
              </a:r>
              <a:r>
                <a:rPr sz="500" spc="-15" dirty="0">
                  <a:latin typeface="Arial"/>
                  <a:cs typeface="Arial"/>
                </a:rPr>
                <a:t>t</a:t>
              </a:r>
              <a:r>
                <a:rPr sz="500" spc="10" dirty="0">
                  <a:latin typeface="Arial"/>
                  <a:cs typeface="Arial"/>
                </a:rPr>
                <a:t>il</a:t>
              </a:r>
              <a:r>
                <a:rPr sz="500" spc="-15" dirty="0">
                  <a:latin typeface="Arial"/>
                  <a:cs typeface="Arial"/>
                </a:rPr>
                <a:t>/</a:t>
              </a:r>
              <a:r>
                <a:rPr sz="500" spc="-25" dirty="0">
                  <a:latin typeface="Arial"/>
                  <a:cs typeface="Arial"/>
                </a:rPr>
                <a:t>L</a:t>
              </a:r>
              <a:r>
                <a:rPr sz="500" spc="10" dirty="0">
                  <a:latin typeface="Arial"/>
                  <a:cs typeface="Arial"/>
                </a:rPr>
                <a:t>i</a:t>
              </a:r>
              <a:r>
                <a:rPr sz="500" dirty="0">
                  <a:latin typeface="Arial"/>
                  <a:cs typeface="Arial"/>
                </a:rPr>
                <a:t>s</a:t>
              </a:r>
              <a:r>
                <a:rPr sz="500" spc="-15" dirty="0">
                  <a:latin typeface="Arial"/>
                  <a:cs typeface="Arial"/>
                </a:rPr>
                <a:t>t</a:t>
              </a:r>
              <a:r>
                <a:rPr sz="500" dirty="0">
                  <a:latin typeface="Arial"/>
                  <a:cs typeface="Arial"/>
                </a:rPr>
                <a:t>,</a:t>
              </a:r>
              <a:r>
                <a:rPr sz="500" spc="-20" dirty="0">
                  <a:latin typeface="Arial"/>
                  <a:cs typeface="Arial"/>
                </a:rPr>
                <a:t> </a:t>
              </a:r>
              <a:r>
                <a:rPr sz="500" dirty="0">
                  <a:latin typeface="Arial"/>
                  <a:cs typeface="Arial"/>
                </a:rPr>
                <a:t>c</a:t>
              </a:r>
              <a:r>
                <a:rPr sz="500" spc="-25" dirty="0">
                  <a:latin typeface="Arial"/>
                  <a:cs typeface="Arial"/>
                </a:rPr>
                <a:t>on</a:t>
              </a:r>
              <a:r>
                <a:rPr sz="500" spc="-15" dirty="0">
                  <a:latin typeface="Arial"/>
                  <a:cs typeface="Arial"/>
                </a:rPr>
                <a:t>t</a:t>
              </a:r>
              <a:r>
                <a:rPr sz="500" spc="-25" dirty="0">
                  <a:latin typeface="Arial"/>
                  <a:cs typeface="Arial"/>
                </a:rPr>
                <a:t>a</a:t>
              </a:r>
              <a:r>
                <a:rPr sz="500" spc="10" dirty="0">
                  <a:latin typeface="Arial"/>
                  <a:cs typeface="Arial"/>
                </a:rPr>
                <a:t>i</a:t>
              </a:r>
              <a:r>
                <a:rPr sz="500" spc="-25" dirty="0">
                  <a:latin typeface="Arial"/>
                  <a:cs typeface="Arial"/>
                </a:rPr>
                <a:t>n</a:t>
              </a:r>
              <a:r>
                <a:rPr sz="500" dirty="0">
                  <a:latin typeface="Arial"/>
                  <a:cs typeface="Arial"/>
                </a:rPr>
                <a:t>s</a:t>
              </a:r>
              <a:r>
                <a:rPr sz="500" spc="15" dirty="0">
                  <a:latin typeface="Arial"/>
                  <a:cs typeface="Arial"/>
                </a:rPr>
                <a:t>(</a:t>
              </a:r>
              <a:r>
                <a:rPr sz="500" spc="-25" dirty="0">
                  <a:latin typeface="Arial"/>
                  <a:cs typeface="Arial"/>
                </a:rPr>
                <a:t>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10" dirty="0">
                  <a:latin typeface="Arial"/>
                  <a:cs typeface="Arial"/>
                </a:rPr>
                <a:t>l</a:t>
              </a:r>
              <a:r>
                <a:rPr sz="500" spc="-25" dirty="0">
                  <a:latin typeface="Arial"/>
                  <a:cs typeface="Arial"/>
                </a:rPr>
                <a:t>an</a:t>
              </a:r>
              <a:r>
                <a:rPr sz="500" spc="25" dirty="0">
                  <a:latin typeface="Arial"/>
                  <a:cs typeface="Arial"/>
                </a:rPr>
                <a:t>g</a:t>
              </a:r>
              <a:r>
                <a:rPr sz="500" spc="-15" dirty="0">
                  <a:latin typeface="Arial"/>
                  <a:cs typeface="Arial"/>
                </a:rPr>
                <a:t>/O</a:t>
              </a:r>
              <a:r>
                <a:rPr sz="500" spc="-25" dirty="0">
                  <a:latin typeface="Arial"/>
                  <a:cs typeface="Arial"/>
                </a:rPr>
                <a:t>b</a:t>
              </a:r>
              <a:r>
                <a:rPr sz="500" spc="10" dirty="0">
                  <a:latin typeface="Arial"/>
                  <a:cs typeface="Arial"/>
                </a:rPr>
                <a:t>j</a:t>
              </a:r>
              <a:r>
                <a:rPr sz="500" spc="-25" dirty="0">
                  <a:latin typeface="Arial"/>
                  <a:cs typeface="Arial"/>
                </a:rPr>
                <a:t>e</a:t>
              </a:r>
              <a:r>
                <a:rPr sz="500" dirty="0">
                  <a:latin typeface="Arial"/>
                  <a:cs typeface="Arial"/>
                </a:rPr>
                <a:t>c</a:t>
              </a:r>
              <a:r>
                <a:rPr sz="500" spc="-15" dirty="0">
                  <a:latin typeface="Arial"/>
                  <a:cs typeface="Arial"/>
                </a:rPr>
                <a:t>t;</a:t>
              </a:r>
              <a:r>
                <a:rPr sz="500" spc="15" dirty="0">
                  <a:latin typeface="Arial"/>
                  <a:cs typeface="Arial"/>
                </a:rPr>
                <a:t>)</a:t>
              </a:r>
              <a:r>
                <a:rPr sz="500" dirty="0">
                  <a:latin typeface="Arial"/>
                  <a:cs typeface="Arial"/>
                </a:rPr>
                <a:t>Z</a:t>
              </a:r>
              <a:r>
                <a:rPr sz="500" spc="-5" dirty="0">
                  <a:latin typeface="Arial"/>
                  <a:cs typeface="Arial"/>
                </a:rPr>
                <a:t> </a:t>
              </a:r>
              <a:r>
                <a:rPr sz="500" dirty="0">
                  <a:latin typeface="Arial"/>
                  <a:cs typeface="Arial"/>
                </a:rPr>
                <a:t>&gt;</a:t>
              </a:r>
              <a:r>
                <a:rPr sz="500" spc="5" dirty="0">
                  <a:latin typeface="Arial"/>
                  <a:cs typeface="Arial"/>
                </a:rPr>
                <a:t> </a:t>
              </a:r>
              <a:r>
                <a:rPr sz="500" spc="-55" dirty="0">
                  <a:latin typeface="Arial"/>
                  <a:cs typeface="Arial"/>
                </a:rPr>
                <a:t>v</a:t>
              </a:r>
              <a:r>
                <a:rPr sz="500" spc="-25" dirty="0">
                  <a:latin typeface="Arial"/>
                  <a:cs typeface="Arial"/>
                </a:rPr>
                <a:t>14</a:t>
              </a:r>
              <a:r>
                <a:rPr sz="500" spc="-15" dirty="0">
                  <a:latin typeface="Arial"/>
                  <a:cs typeface="Arial"/>
                </a:rPr>
                <a:t>,</a:t>
              </a:r>
              <a:r>
                <a:rPr sz="500" spc="-55" dirty="0">
                  <a:latin typeface="Arial"/>
                  <a:cs typeface="Arial"/>
                </a:rPr>
                <a:t>v</a:t>
              </a:r>
              <a:r>
                <a:rPr sz="500" dirty="0">
                  <a:latin typeface="Arial"/>
                  <a:cs typeface="Arial"/>
                </a:rPr>
                <a:t>2</a:t>
              </a:r>
              <a:r>
                <a:rPr sz="500" spc="-35" dirty="0">
                  <a:latin typeface="Arial"/>
                  <a:cs typeface="Arial"/>
                </a:rPr>
                <a:t> </a:t>
              </a:r>
              <a:r>
                <a:rPr sz="500" spc="-5" dirty="0">
                  <a:latin typeface="Arial"/>
                  <a:cs typeface="Arial"/>
                </a:rPr>
                <a:t>@</a:t>
              </a:r>
              <a:r>
                <a:rPr sz="500" spc="-25" dirty="0">
                  <a:latin typeface="Arial"/>
                  <a:cs typeface="Arial"/>
                </a:rPr>
                <a:t>1</a:t>
              </a:r>
              <a:r>
                <a:rPr sz="500" dirty="0">
                  <a:latin typeface="Arial"/>
                  <a:cs typeface="Arial"/>
                </a:rPr>
                <a:t>1</a:t>
              </a:r>
              <a:r>
                <a:rPr sz="500" spc="-35" dirty="0">
                  <a:latin typeface="Arial"/>
                  <a:cs typeface="Arial"/>
                </a:rPr>
                <a:t> </a:t>
              </a:r>
              <a:r>
                <a:rPr sz="500" spc="-25" dirty="0">
                  <a:latin typeface="Arial"/>
                  <a:cs typeface="Arial"/>
                </a:rPr>
                <a:t>e</a:t>
              </a:r>
              <a:r>
                <a:rPr sz="500" spc="-55" dirty="0">
                  <a:latin typeface="Arial"/>
                  <a:cs typeface="Arial"/>
                </a:rPr>
                <a:t>x</a:t>
              </a:r>
              <a:r>
                <a:rPr sz="500" dirty="0">
                  <a:latin typeface="Arial"/>
                  <a:cs typeface="Arial"/>
                </a:rPr>
                <a:t>c</a:t>
              </a:r>
              <a:r>
                <a:rPr sz="500" spc="-20" dirty="0">
                  <a:latin typeface="Arial"/>
                  <a:cs typeface="Arial"/>
                </a:rPr>
                <a:t>e</a:t>
              </a:r>
              <a:r>
                <a:rPr sz="500" spc="-25" dirty="0">
                  <a:latin typeface="Arial"/>
                  <a:cs typeface="Arial"/>
                </a:rPr>
                <a:t>p</a:t>
              </a:r>
              <a:r>
                <a:rPr sz="500" spc="-15" dirty="0">
                  <a:latin typeface="Arial"/>
                  <a:cs typeface="Arial"/>
                </a:rPr>
                <a:t>t</a:t>
              </a:r>
              <a:r>
                <a:rPr sz="500" spc="10" dirty="0">
                  <a:latin typeface="Arial"/>
                  <a:cs typeface="Arial"/>
                </a:rPr>
                <a:t>i</a:t>
              </a:r>
              <a:r>
                <a:rPr sz="500" spc="-25" dirty="0">
                  <a:latin typeface="Arial"/>
                  <a:cs typeface="Arial"/>
                </a:rPr>
                <a:t>on</a:t>
              </a:r>
              <a:r>
                <a:rPr sz="500" spc="-15" dirty="0">
                  <a:latin typeface="Arial"/>
                  <a:cs typeface="Arial"/>
                </a:rPr>
                <a:t>:</a:t>
              </a:r>
              <a:r>
                <a:rPr sz="500" spc="-55" dirty="0">
                  <a:latin typeface="Arial"/>
                  <a:cs typeface="Arial"/>
                </a:rPr>
                <a:t>v</a:t>
              </a:r>
              <a:r>
                <a:rPr sz="500" spc="-25" dirty="0">
                  <a:latin typeface="Arial"/>
                  <a:cs typeface="Arial"/>
                </a:rPr>
                <a:t>1</a:t>
              </a:r>
              <a:r>
                <a:rPr sz="500" dirty="0">
                  <a:latin typeface="Arial"/>
                  <a:cs typeface="Arial"/>
                </a:rPr>
                <a:t>5</a:t>
              </a:r>
            </a:p>
          </p:txBody>
        </p:sp>
        <p:sp>
          <p:nvSpPr>
            <p:cNvPr id="802" name="object 110"/>
            <p:cNvSpPr/>
            <p:nvPr/>
          </p:nvSpPr>
          <p:spPr>
            <a:xfrm>
              <a:off x="2151536" y="5432313"/>
              <a:ext cx="91633" cy="127650"/>
            </a:xfrm>
            <a:custGeom>
              <a:avLst/>
              <a:gdLst/>
              <a:ahLst/>
              <a:cxnLst/>
              <a:rect l="l" t="t" r="r" b="b"/>
              <a:pathLst>
                <a:path w="112394" h="230504">
                  <a:moveTo>
                    <a:pt x="0" y="0"/>
                  </a:moveTo>
                  <a:lnTo>
                    <a:pt x="20994" y="43246"/>
                  </a:lnTo>
                  <a:lnTo>
                    <a:pt x="43186" y="88939"/>
                  </a:lnTo>
                  <a:lnTo>
                    <a:pt x="60312" y="124195"/>
                  </a:lnTo>
                  <a:lnTo>
                    <a:pt x="71841" y="147928"/>
                  </a:lnTo>
                  <a:lnTo>
                    <a:pt x="77616" y="159816"/>
                  </a:lnTo>
                  <a:lnTo>
                    <a:pt x="94885" y="195366"/>
                  </a:lnTo>
                  <a:lnTo>
                    <a:pt x="106273" y="218813"/>
                  </a:lnTo>
                  <a:lnTo>
                    <a:pt x="111906" y="230412"/>
                  </a:lnTo>
                </a:path>
              </a:pathLst>
            </a:custGeom>
            <a:ln w="8718">
              <a:solidFill>
                <a:srgbClr val="FF0000"/>
              </a:solidFill>
            </a:ln>
          </p:spPr>
          <p:txBody>
            <a:bodyPr wrap="square" lIns="0" tIns="0" rIns="0" bIns="0" rtlCol="0"/>
            <a:lstStyle/>
            <a:p>
              <a:endParaRPr sz="2000"/>
            </a:p>
          </p:txBody>
        </p:sp>
        <p:sp>
          <p:nvSpPr>
            <p:cNvPr id="803" name="object 111"/>
            <p:cNvSpPr/>
            <p:nvPr/>
          </p:nvSpPr>
          <p:spPr>
            <a:xfrm>
              <a:off x="2215949" y="5547990"/>
              <a:ext cx="66040" cy="92075"/>
            </a:xfrm>
            <a:custGeom>
              <a:avLst/>
              <a:gdLst/>
              <a:ahLst/>
              <a:cxnLst/>
              <a:rect l="l" t="t" r="r" b="b"/>
              <a:pathLst>
                <a:path w="66039" h="92075">
                  <a:moveTo>
                    <a:pt x="54898" y="0"/>
                  </a:moveTo>
                  <a:lnTo>
                    <a:pt x="0" y="26668"/>
                  </a:lnTo>
                  <a:lnTo>
                    <a:pt x="65517" y="91750"/>
                  </a:lnTo>
                  <a:lnTo>
                    <a:pt x="54898" y="0"/>
                  </a:lnTo>
                  <a:close/>
                </a:path>
              </a:pathLst>
            </a:custGeom>
            <a:solidFill>
              <a:srgbClr val="FF0000"/>
            </a:solidFill>
          </p:spPr>
          <p:txBody>
            <a:bodyPr wrap="square" lIns="0" tIns="0" rIns="0" bIns="0" rtlCol="0"/>
            <a:lstStyle/>
            <a:p>
              <a:endParaRPr sz="2000"/>
            </a:p>
          </p:txBody>
        </p:sp>
        <p:sp>
          <p:nvSpPr>
            <p:cNvPr id="804" name="object 112"/>
            <p:cNvSpPr/>
            <p:nvPr/>
          </p:nvSpPr>
          <p:spPr>
            <a:xfrm>
              <a:off x="2215949" y="5547990"/>
              <a:ext cx="66040" cy="92075"/>
            </a:xfrm>
            <a:custGeom>
              <a:avLst/>
              <a:gdLst/>
              <a:ahLst/>
              <a:cxnLst/>
              <a:rect l="l" t="t" r="r" b="b"/>
              <a:pathLst>
                <a:path w="66039" h="92075">
                  <a:moveTo>
                    <a:pt x="54898" y="0"/>
                  </a:moveTo>
                  <a:lnTo>
                    <a:pt x="65517" y="91750"/>
                  </a:lnTo>
                  <a:lnTo>
                    <a:pt x="0" y="26668"/>
                  </a:lnTo>
                  <a:lnTo>
                    <a:pt x="54898" y="0"/>
                  </a:lnTo>
                  <a:close/>
                </a:path>
              </a:pathLst>
            </a:custGeom>
            <a:ln w="8718">
              <a:solidFill>
                <a:srgbClr val="FF0000"/>
              </a:solidFill>
            </a:ln>
          </p:spPr>
          <p:txBody>
            <a:bodyPr wrap="square" lIns="0" tIns="0" rIns="0" bIns="0" rtlCol="0"/>
            <a:lstStyle/>
            <a:p>
              <a:endParaRPr sz="2000"/>
            </a:p>
          </p:txBody>
        </p:sp>
        <p:sp>
          <p:nvSpPr>
            <p:cNvPr id="805" name="object 113"/>
            <p:cNvSpPr/>
            <p:nvPr/>
          </p:nvSpPr>
          <p:spPr>
            <a:xfrm>
              <a:off x="836945" y="6208793"/>
              <a:ext cx="906779" cy="373897"/>
            </a:xfrm>
            <a:custGeom>
              <a:avLst/>
              <a:gdLst/>
              <a:ahLst/>
              <a:cxnLst/>
              <a:rect l="l" t="t" r="r" b="b"/>
              <a:pathLst>
                <a:path w="906780" h="314325">
                  <a:moveTo>
                    <a:pt x="906689" y="0"/>
                  </a:moveTo>
                  <a:lnTo>
                    <a:pt x="0" y="0"/>
                  </a:lnTo>
                  <a:lnTo>
                    <a:pt x="0" y="313854"/>
                  </a:lnTo>
                  <a:lnTo>
                    <a:pt x="906689" y="313854"/>
                  </a:lnTo>
                  <a:lnTo>
                    <a:pt x="906689" y="0"/>
                  </a:lnTo>
                  <a:close/>
                </a:path>
              </a:pathLst>
            </a:custGeom>
            <a:ln w="8718">
              <a:solidFill>
                <a:srgbClr val="FF0000"/>
              </a:solidFill>
            </a:ln>
          </p:spPr>
          <p:txBody>
            <a:bodyPr wrap="square" lIns="0" tIns="0" rIns="0" bIns="0" rtlCol="0"/>
            <a:lstStyle/>
            <a:p>
              <a:endParaRPr sz="2000"/>
            </a:p>
          </p:txBody>
        </p:sp>
        <p:sp>
          <p:nvSpPr>
            <p:cNvPr id="806" name="object 114"/>
            <p:cNvSpPr txBox="1"/>
            <p:nvPr/>
          </p:nvSpPr>
          <p:spPr>
            <a:xfrm>
              <a:off x="896231" y="6186546"/>
              <a:ext cx="813809" cy="427628"/>
            </a:xfrm>
            <a:prstGeom prst="rect">
              <a:avLst/>
            </a:prstGeom>
          </p:spPr>
          <p:txBody>
            <a:bodyPr vert="horz" wrap="square" lIns="0" tIns="0" rIns="0" bIns="0" rtlCol="0">
              <a:spAutoFit/>
            </a:bodyPr>
            <a:lstStyle/>
            <a:p>
              <a:pPr marL="12700">
                <a:lnSpc>
                  <a:spcPct val="100000"/>
                </a:lnSpc>
              </a:pPr>
              <a:r>
                <a:rPr sz="500" spc="15" dirty="0">
                  <a:latin typeface="Arial"/>
                  <a:cs typeface="Arial"/>
                </a:rPr>
                <a:t>r</a:t>
              </a:r>
              <a:r>
                <a:rPr sz="500" spc="-15" dirty="0">
                  <a:latin typeface="Arial"/>
                  <a:cs typeface="Arial"/>
                </a:rPr>
                <a:t>:</a:t>
              </a:r>
              <a:r>
                <a:rPr sz="500" dirty="0">
                  <a:latin typeface="Arial"/>
                  <a:cs typeface="Arial"/>
                </a:rPr>
                <a:t>c</a:t>
              </a:r>
              <a:r>
                <a:rPr sz="500" spc="-25" dirty="0">
                  <a:latin typeface="Arial"/>
                  <a:cs typeface="Arial"/>
                </a:rPr>
                <a:t>ond</a:t>
              </a:r>
              <a:r>
                <a:rPr sz="500" spc="10" dirty="0">
                  <a:latin typeface="Arial"/>
                  <a:cs typeface="Arial"/>
                </a:rPr>
                <a:t>i</a:t>
              </a:r>
              <a:r>
                <a:rPr sz="500" spc="-15" dirty="0">
                  <a:latin typeface="Arial"/>
                  <a:cs typeface="Arial"/>
                </a:rPr>
                <a:t>t</a:t>
              </a:r>
              <a:r>
                <a:rPr sz="500" spc="10" dirty="0">
                  <a:latin typeface="Arial"/>
                  <a:cs typeface="Arial"/>
                </a:rPr>
                <a:t>i</a:t>
              </a:r>
              <a:r>
                <a:rPr sz="500" spc="-25" dirty="0">
                  <a:latin typeface="Arial"/>
                  <a:cs typeface="Arial"/>
                </a:rPr>
                <a:t>ona</a:t>
              </a:r>
              <a:r>
                <a:rPr sz="500" dirty="0">
                  <a:latin typeface="Arial"/>
                  <a:cs typeface="Arial"/>
                </a:rPr>
                <a:t>l </a:t>
              </a:r>
              <a:r>
                <a:rPr sz="500" spc="-25" dirty="0">
                  <a:latin typeface="Arial"/>
                  <a:cs typeface="Arial"/>
                </a:rPr>
                <a:t>b</a:t>
              </a:r>
              <a:r>
                <a:rPr sz="500" spc="15" dirty="0">
                  <a:latin typeface="Arial"/>
                  <a:cs typeface="Arial"/>
                </a:rPr>
                <a:t>r</a:t>
              </a:r>
              <a:r>
                <a:rPr sz="500" spc="-25" dirty="0">
                  <a:latin typeface="Arial"/>
                  <a:cs typeface="Arial"/>
                </a:rPr>
                <a:t>an</a:t>
              </a:r>
              <a:r>
                <a:rPr sz="500" dirty="0">
                  <a:latin typeface="Arial"/>
                  <a:cs typeface="Arial"/>
                </a:rPr>
                <a:t>c</a:t>
              </a:r>
              <a:r>
                <a:rPr sz="500" spc="-25" dirty="0">
                  <a:latin typeface="Arial"/>
                  <a:cs typeface="Arial"/>
                </a:rPr>
                <a:t>h</a:t>
              </a:r>
              <a:r>
                <a:rPr sz="500" spc="15" dirty="0">
                  <a:latin typeface="Arial"/>
                  <a:cs typeface="Arial"/>
                </a:rPr>
                <a:t>(</a:t>
              </a:r>
              <a:r>
                <a:rPr sz="500" spc="-25" dirty="0">
                  <a:latin typeface="Arial"/>
                  <a:cs typeface="Arial"/>
                </a:rPr>
                <a:t>e</a:t>
              </a:r>
              <a:r>
                <a:rPr sz="500" spc="25" dirty="0">
                  <a:latin typeface="Arial"/>
                  <a:cs typeface="Arial"/>
                </a:rPr>
                <a:t>q</a:t>
              </a:r>
              <a:r>
                <a:rPr sz="500" dirty="0">
                  <a:latin typeface="Arial"/>
                  <a:cs typeface="Arial"/>
                </a:rPr>
                <a:t>)</a:t>
              </a:r>
              <a:r>
                <a:rPr sz="500" spc="10" dirty="0">
                  <a:latin typeface="Arial"/>
                  <a:cs typeface="Arial"/>
                </a:rPr>
                <a:t> </a:t>
              </a:r>
              <a:r>
                <a:rPr sz="500" spc="-55" dirty="0">
                  <a:latin typeface="Arial"/>
                  <a:cs typeface="Arial"/>
                </a:rPr>
                <a:t>v</a:t>
              </a:r>
              <a:r>
                <a:rPr sz="500" spc="-25" dirty="0">
                  <a:latin typeface="Arial"/>
                  <a:cs typeface="Arial"/>
                </a:rPr>
                <a:t>13</a:t>
              </a:r>
              <a:r>
                <a:rPr sz="500" spc="-15" dirty="0">
                  <a:latin typeface="Arial"/>
                  <a:cs typeface="Arial"/>
                </a:rPr>
                <a:t>,</a:t>
              </a:r>
              <a:r>
                <a:rPr sz="500" spc="-55" dirty="0">
                  <a:latin typeface="Arial"/>
                  <a:cs typeface="Arial"/>
                </a:rPr>
                <a:t>v</a:t>
              </a:r>
              <a:r>
                <a:rPr sz="500" spc="-25" dirty="0">
                  <a:latin typeface="Arial"/>
                  <a:cs typeface="Arial"/>
                </a:rPr>
                <a:t>16</a:t>
              </a:r>
              <a:r>
                <a:rPr sz="500" spc="-15" dirty="0">
                  <a:latin typeface="Arial"/>
                  <a:cs typeface="Arial"/>
                </a:rPr>
                <a:t>:</a:t>
              </a:r>
              <a:r>
                <a:rPr sz="500" spc="-25" dirty="0">
                  <a:latin typeface="Arial"/>
                  <a:cs typeface="Arial"/>
                </a:rPr>
                <a:t>#</a:t>
              </a:r>
              <a:r>
                <a:rPr sz="500" dirty="0">
                  <a:latin typeface="Arial"/>
                  <a:cs typeface="Arial"/>
                </a:rPr>
                <a:t>0</a:t>
              </a:r>
            </a:p>
          </p:txBody>
        </p:sp>
        <p:sp>
          <p:nvSpPr>
            <p:cNvPr id="807" name="object 115"/>
            <p:cNvSpPr/>
            <p:nvPr/>
          </p:nvSpPr>
          <p:spPr>
            <a:xfrm>
              <a:off x="3275067" y="5223073"/>
              <a:ext cx="3403600" cy="565785"/>
            </a:xfrm>
            <a:custGeom>
              <a:avLst/>
              <a:gdLst/>
              <a:ahLst/>
              <a:cxnLst/>
              <a:rect l="l" t="t" r="r" b="b"/>
              <a:pathLst>
                <a:path w="3403600" h="565785">
                  <a:moveTo>
                    <a:pt x="0" y="0"/>
                  </a:moveTo>
                  <a:lnTo>
                    <a:pt x="209151" y="10671"/>
                  </a:lnTo>
                  <a:lnTo>
                    <a:pt x="426198" y="22764"/>
                  </a:lnTo>
                  <a:lnTo>
                    <a:pt x="649142" y="36349"/>
                  </a:lnTo>
                  <a:lnTo>
                    <a:pt x="875983" y="51500"/>
                  </a:lnTo>
                  <a:lnTo>
                    <a:pt x="1104718" y="68288"/>
                  </a:lnTo>
                  <a:lnTo>
                    <a:pt x="1333350" y="86786"/>
                  </a:lnTo>
                  <a:lnTo>
                    <a:pt x="1559876" y="107067"/>
                  </a:lnTo>
                  <a:lnTo>
                    <a:pt x="1782297" y="129201"/>
                  </a:lnTo>
                  <a:lnTo>
                    <a:pt x="1998613" y="153263"/>
                  </a:lnTo>
                  <a:lnTo>
                    <a:pt x="2206823" y="179324"/>
                  </a:lnTo>
                  <a:lnTo>
                    <a:pt x="2404928" y="207456"/>
                  </a:lnTo>
                  <a:lnTo>
                    <a:pt x="2590926" y="237731"/>
                  </a:lnTo>
                  <a:lnTo>
                    <a:pt x="2762817" y="270223"/>
                  </a:lnTo>
                  <a:lnTo>
                    <a:pt x="2918602" y="305004"/>
                  </a:lnTo>
                  <a:lnTo>
                    <a:pt x="3056279" y="342145"/>
                  </a:lnTo>
                  <a:lnTo>
                    <a:pt x="3173849" y="381719"/>
                  </a:lnTo>
                  <a:lnTo>
                    <a:pt x="3269312" y="423798"/>
                  </a:lnTo>
                  <a:lnTo>
                    <a:pt x="3340666" y="468455"/>
                  </a:lnTo>
                  <a:lnTo>
                    <a:pt x="3385912" y="515762"/>
                  </a:lnTo>
                  <a:lnTo>
                    <a:pt x="3403050" y="565791"/>
                  </a:lnTo>
                </a:path>
              </a:pathLst>
            </a:custGeom>
            <a:ln w="8718">
              <a:solidFill>
                <a:srgbClr val="0000FF"/>
              </a:solidFill>
            </a:ln>
          </p:spPr>
          <p:txBody>
            <a:bodyPr wrap="square" lIns="0" tIns="0" rIns="0" bIns="0" rtlCol="0"/>
            <a:lstStyle/>
            <a:p>
              <a:endParaRPr sz="2000"/>
            </a:p>
          </p:txBody>
        </p:sp>
        <p:sp>
          <p:nvSpPr>
            <p:cNvPr id="808" name="object 116"/>
            <p:cNvSpPr/>
            <p:nvPr/>
          </p:nvSpPr>
          <p:spPr>
            <a:xfrm>
              <a:off x="1832079" y="5806301"/>
              <a:ext cx="4846320" cy="605155"/>
            </a:xfrm>
            <a:custGeom>
              <a:avLst/>
              <a:gdLst/>
              <a:ahLst/>
              <a:cxnLst/>
              <a:rect l="l" t="t" r="r" b="b"/>
              <a:pathLst>
                <a:path w="4846320" h="605154">
                  <a:moveTo>
                    <a:pt x="4846038" y="0"/>
                  </a:moveTo>
                  <a:lnTo>
                    <a:pt x="4823752" y="69749"/>
                  </a:lnTo>
                  <a:lnTo>
                    <a:pt x="4752896" y="133972"/>
                  </a:lnTo>
                  <a:lnTo>
                    <a:pt x="4637703" y="192896"/>
                  </a:lnTo>
                  <a:lnTo>
                    <a:pt x="4482410" y="246749"/>
                  </a:lnTo>
                  <a:lnTo>
                    <a:pt x="4291251" y="295759"/>
                  </a:lnTo>
                  <a:lnTo>
                    <a:pt x="4068462" y="340155"/>
                  </a:lnTo>
                  <a:lnTo>
                    <a:pt x="3818278" y="380165"/>
                  </a:lnTo>
                  <a:lnTo>
                    <a:pt x="3544935" y="416016"/>
                  </a:lnTo>
                  <a:lnTo>
                    <a:pt x="3252667" y="447936"/>
                  </a:lnTo>
                  <a:lnTo>
                    <a:pt x="2945710" y="476154"/>
                  </a:lnTo>
                  <a:lnTo>
                    <a:pt x="2628299" y="500898"/>
                  </a:lnTo>
                  <a:lnTo>
                    <a:pt x="2304670" y="522397"/>
                  </a:lnTo>
                  <a:lnTo>
                    <a:pt x="1979058" y="540877"/>
                  </a:lnTo>
                  <a:lnTo>
                    <a:pt x="1655697" y="556567"/>
                  </a:lnTo>
                  <a:lnTo>
                    <a:pt x="1338824" y="569695"/>
                  </a:lnTo>
                  <a:lnTo>
                    <a:pt x="1032673" y="580490"/>
                  </a:lnTo>
                  <a:lnTo>
                    <a:pt x="741480" y="589179"/>
                  </a:lnTo>
                  <a:lnTo>
                    <a:pt x="469480" y="595990"/>
                  </a:lnTo>
                  <a:lnTo>
                    <a:pt x="220908" y="601152"/>
                  </a:lnTo>
                  <a:lnTo>
                    <a:pt x="0" y="604892"/>
                  </a:lnTo>
                </a:path>
              </a:pathLst>
            </a:custGeom>
            <a:ln w="8718">
              <a:solidFill>
                <a:srgbClr val="0000FF"/>
              </a:solidFill>
            </a:ln>
          </p:spPr>
          <p:txBody>
            <a:bodyPr wrap="square" lIns="0" tIns="0" rIns="0" bIns="0" rtlCol="0"/>
            <a:lstStyle/>
            <a:p>
              <a:endParaRPr sz="2000"/>
            </a:p>
          </p:txBody>
        </p:sp>
        <p:sp>
          <p:nvSpPr>
            <p:cNvPr id="809" name="object 117"/>
            <p:cNvSpPr/>
            <p:nvPr/>
          </p:nvSpPr>
          <p:spPr>
            <a:xfrm>
              <a:off x="1744898" y="6380680"/>
              <a:ext cx="87630" cy="61594"/>
            </a:xfrm>
            <a:custGeom>
              <a:avLst/>
              <a:gdLst/>
              <a:ahLst/>
              <a:cxnLst/>
              <a:rect l="l" t="t" r="r" b="b"/>
              <a:pathLst>
                <a:path w="87630" h="61595">
                  <a:moveTo>
                    <a:pt x="86737" y="0"/>
                  </a:moveTo>
                  <a:lnTo>
                    <a:pt x="0" y="31769"/>
                  </a:lnTo>
                  <a:lnTo>
                    <a:pt x="87617" y="61027"/>
                  </a:lnTo>
                  <a:lnTo>
                    <a:pt x="86737" y="0"/>
                  </a:lnTo>
                  <a:close/>
                </a:path>
              </a:pathLst>
            </a:custGeom>
            <a:solidFill>
              <a:srgbClr val="0000FF"/>
            </a:solidFill>
          </p:spPr>
          <p:txBody>
            <a:bodyPr wrap="square" lIns="0" tIns="0" rIns="0" bIns="0" rtlCol="0"/>
            <a:lstStyle/>
            <a:p>
              <a:endParaRPr sz="2000"/>
            </a:p>
          </p:txBody>
        </p:sp>
        <p:sp>
          <p:nvSpPr>
            <p:cNvPr id="810" name="object 118"/>
            <p:cNvSpPr/>
            <p:nvPr/>
          </p:nvSpPr>
          <p:spPr>
            <a:xfrm>
              <a:off x="1744898" y="6380680"/>
              <a:ext cx="87630" cy="61594"/>
            </a:xfrm>
            <a:custGeom>
              <a:avLst/>
              <a:gdLst/>
              <a:ahLst/>
              <a:cxnLst/>
              <a:rect l="l" t="t" r="r" b="b"/>
              <a:pathLst>
                <a:path w="87630" h="61595">
                  <a:moveTo>
                    <a:pt x="87617" y="61027"/>
                  </a:moveTo>
                  <a:lnTo>
                    <a:pt x="0" y="31769"/>
                  </a:lnTo>
                  <a:lnTo>
                    <a:pt x="86737" y="0"/>
                  </a:lnTo>
                  <a:lnTo>
                    <a:pt x="87617" y="61027"/>
                  </a:lnTo>
                  <a:close/>
                </a:path>
              </a:pathLst>
            </a:custGeom>
            <a:ln w="8718">
              <a:solidFill>
                <a:srgbClr val="0000FF"/>
              </a:solidFill>
            </a:ln>
          </p:spPr>
          <p:txBody>
            <a:bodyPr wrap="square" lIns="0" tIns="0" rIns="0" bIns="0" rtlCol="0"/>
            <a:lstStyle/>
            <a:p>
              <a:endParaRPr sz="2000"/>
            </a:p>
          </p:txBody>
        </p:sp>
        <p:sp>
          <p:nvSpPr>
            <p:cNvPr id="811" name="object 119"/>
            <p:cNvSpPr txBox="1"/>
            <p:nvPr/>
          </p:nvSpPr>
          <p:spPr>
            <a:xfrm>
              <a:off x="1593618" y="1874406"/>
              <a:ext cx="773499" cy="285085"/>
            </a:xfrm>
            <a:prstGeom prst="rect">
              <a:avLst/>
            </a:prstGeom>
            <a:ln w="8718">
              <a:solidFill>
                <a:srgbClr val="1D90FF"/>
              </a:solidFill>
            </a:ln>
          </p:spPr>
          <p:txBody>
            <a:bodyPr vert="horz" wrap="square" lIns="0" tIns="0" rIns="0" bIns="0" rtlCol="0">
              <a:spAutoFit/>
            </a:bodyPr>
            <a:lstStyle/>
            <a:p>
              <a:pPr marL="64769">
                <a:lnSpc>
                  <a:spcPct val="100000"/>
                </a:lnSpc>
              </a:pPr>
              <a:r>
                <a:rPr sz="500" spc="15" dirty="0">
                  <a:latin typeface="Arial"/>
                  <a:cs typeface="Arial"/>
                </a:rPr>
                <a:t>r</a:t>
              </a:r>
              <a:r>
                <a:rPr sz="500" spc="-15" dirty="0">
                  <a:latin typeface="Arial"/>
                  <a:cs typeface="Arial"/>
                </a:rPr>
                <a:t>:PA</a:t>
              </a:r>
              <a:r>
                <a:rPr sz="500" spc="15" dirty="0">
                  <a:latin typeface="Arial"/>
                  <a:cs typeface="Arial"/>
                </a:rPr>
                <a:t>R</a:t>
              </a:r>
              <a:r>
                <a:rPr sz="500" spc="-15" dirty="0">
                  <a:latin typeface="Arial"/>
                  <a:cs typeface="Arial"/>
                </a:rPr>
                <a:t>A</a:t>
              </a:r>
              <a:r>
                <a:rPr sz="500" spc="20" dirty="0">
                  <a:latin typeface="Arial"/>
                  <a:cs typeface="Arial"/>
                </a:rPr>
                <a:t>M</a:t>
              </a:r>
              <a:r>
                <a:rPr sz="500" spc="-25" dirty="0">
                  <a:latin typeface="Arial"/>
                  <a:cs typeface="Arial"/>
                </a:rPr>
                <a:t>_</a:t>
              </a:r>
              <a:r>
                <a:rPr sz="500" spc="15" dirty="0">
                  <a:latin typeface="Arial"/>
                  <a:cs typeface="Arial"/>
                </a:rPr>
                <a:t>C</a:t>
              </a:r>
              <a:r>
                <a:rPr sz="500" spc="-15" dirty="0">
                  <a:latin typeface="Arial"/>
                  <a:cs typeface="Arial"/>
                </a:rPr>
                <a:t>A</a:t>
              </a:r>
              <a:r>
                <a:rPr sz="500" spc="-25" dirty="0">
                  <a:latin typeface="Arial"/>
                  <a:cs typeface="Arial"/>
                </a:rPr>
                <a:t>LL</a:t>
              </a:r>
              <a:r>
                <a:rPr sz="500" spc="-15" dirty="0">
                  <a:latin typeface="Arial"/>
                  <a:cs typeface="Arial"/>
                </a:rPr>
                <a:t>E</a:t>
              </a:r>
              <a:r>
                <a:rPr sz="500" spc="5" dirty="0">
                  <a:latin typeface="Arial"/>
                  <a:cs typeface="Arial"/>
                </a:rPr>
                <a:t>E</a:t>
              </a:r>
              <a:r>
                <a:rPr sz="500" spc="-30" dirty="0">
                  <a:latin typeface="Arial"/>
                  <a:cs typeface="Arial"/>
                </a:rPr>
                <a:t> </a:t>
              </a:r>
              <a:r>
                <a:rPr sz="500" dirty="0">
                  <a:latin typeface="Arial"/>
                  <a:cs typeface="Arial"/>
                </a:rPr>
                <a:t>2</a:t>
              </a:r>
            </a:p>
          </p:txBody>
        </p:sp>
        <p:sp>
          <p:nvSpPr>
            <p:cNvPr id="812" name="object 120"/>
            <p:cNvSpPr/>
            <p:nvPr/>
          </p:nvSpPr>
          <p:spPr>
            <a:xfrm>
              <a:off x="2369502" y="2167589"/>
              <a:ext cx="1742439" cy="323850"/>
            </a:xfrm>
            <a:custGeom>
              <a:avLst/>
              <a:gdLst/>
              <a:ahLst/>
              <a:cxnLst/>
              <a:rect l="l" t="t" r="r" b="b"/>
              <a:pathLst>
                <a:path w="1742439" h="323850">
                  <a:moveTo>
                    <a:pt x="0" y="0"/>
                  </a:moveTo>
                  <a:lnTo>
                    <a:pt x="36785" y="11195"/>
                  </a:lnTo>
                  <a:lnTo>
                    <a:pt x="143313" y="38494"/>
                  </a:lnTo>
                  <a:lnTo>
                    <a:pt x="226123" y="58427"/>
                  </a:lnTo>
                  <a:lnTo>
                    <a:pt x="309483" y="77756"/>
                  </a:lnTo>
                  <a:lnTo>
                    <a:pt x="393321" y="96491"/>
                  </a:lnTo>
                  <a:lnTo>
                    <a:pt x="477566" y="114642"/>
                  </a:lnTo>
                  <a:lnTo>
                    <a:pt x="562149" y="132219"/>
                  </a:lnTo>
                  <a:lnTo>
                    <a:pt x="646999" y="149232"/>
                  </a:lnTo>
                  <a:lnTo>
                    <a:pt x="732044" y="165690"/>
                  </a:lnTo>
                  <a:lnTo>
                    <a:pt x="817214" y="181604"/>
                  </a:lnTo>
                  <a:lnTo>
                    <a:pt x="902439" y="196983"/>
                  </a:lnTo>
                  <a:lnTo>
                    <a:pt x="987648" y="211837"/>
                  </a:lnTo>
                  <a:lnTo>
                    <a:pt x="1072769" y="226177"/>
                  </a:lnTo>
                  <a:lnTo>
                    <a:pt x="1157733" y="240012"/>
                  </a:lnTo>
                  <a:lnTo>
                    <a:pt x="1242469" y="253352"/>
                  </a:lnTo>
                  <a:lnTo>
                    <a:pt x="1326906" y="266208"/>
                  </a:lnTo>
                  <a:lnTo>
                    <a:pt x="1410973" y="278588"/>
                  </a:lnTo>
                  <a:lnTo>
                    <a:pt x="1494601" y="290503"/>
                  </a:lnTo>
                  <a:lnTo>
                    <a:pt x="1577717" y="301963"/>
                  </a:lnTo>
                  <a:lnTo>
                    <a:pt x="1660252" y="312978"/>
                  </a:lnTo>
                  <a:lnTo>
                    <a:pt x="1742134" y="323557"/>
                  </a:lnTo>
                </a:path>
              </a:pathLst>
            </a:custGeom>
            <a:ln w="8718">
              <a:solidFill>
                <a:srgbClr val="FF0000"/>
              </a:solidFill>
            </a:ln>
          </p:spPr>
          <p:txBody>
            <a:bodyPr wrap="square" lIns="0" tIns="0" rIns="0" bIns="0" rtlCol="0"/>
            <a:lstStyle/>
            <a:p>
              <a:endParaRPr sz="2000"/>
            </a:p>
          </p:txBody>
        </p:sp>
        <p:sp>
          <p:nvSpPr>
            <p:cNvPr id="813" name="object 121"/>
            <p:cNvSpPr/>
            <p:nvPr/>
          </p:nvSpPr>
          <p:spPr>
            <a:xfrm>
              <a:off x="4108167" y="2460903"/>
              <a:ext cx="90805" cy="60960"/>
            </a:xfrm>
            <a:custGeom>
              <a:avLst/>
              <a:gdLst/>
              <a:ahLst/>
              <a:cxnLst/>
              <a:rect l="l" t="t" r="r" b="b"/>
              <a:pathLst>
                <a:path w="90804" h="60960">
                  <a:moveTo>
                    <a:pt x="7558" y="0"/>
                  </a:moveTo>
                  <a:lnTo>
                    <a:pt x="0" y="60556"/>
                  </a:lnTo>
                  <a:lnTo>
                    <a:pt x="90276" y="41106"/>
                  </a:lnTo>
                  <a:lnTo>
                    <a:pt x="7558" y="0"/>
                  </a:lnTo>
                  <a:close/>
                </a:path>
              </a:pathLst>
            </a:custGeom>
            <a:solidFill>
              <a:srgbClr val="FF0000"/>
            </a:solidFill>
          </p:spPr>
          <p:txBody>
            <a:bodyPr wrap="square" lIns="0" tIns="0" rIns="0" bIns="0" rtlCol="0"/>
            <a:lstStyle/>
            <a:p>
              <a:endParaRPr sz="2000"/>
            </a:p>
          </p:txBody>
        </p:sp>
        <p:sp>
          <p:nvSpPr>
            <p:cNvPr id="814" name="object 122"/>
            <p:cNvSpPr/>
            <p:nvPr/>
          </p:nvSpPr>
          <p:spPr>
            <a:xfrm>
              <a:off x="4108167" y="2460903"/>
              <a:ext cx="90805" cy="60960"/>
            </a:xfrm>
            <a:custGeom>
              <a:avLst/>
              <a:gdLst/>
              <a:ahLst/>
              <a:cxnLst/>
              <a:rect l="l" t="t" r="r" b="b"/>
              <a:pathLst>
                <a:path w="90804" h="60960">
                  <a:moveTo>
                    <a:pt x="7558" y="0"/>
                  </a:moveTo>
                  <a:lnTo>
                    <a:pt x="90276" y="41106"/>
                  </a:lnTo>
                  <a:lnTo>
                    <a:pt x="0" y="60556"/>
                  </a:lnTo>
                  <a:lnTo>
                    <a:pt x="7558" y="0"/>
                  </a:lnTo>
                  <a:close/>
                </a:path>
              </a:pathLst>
            </a:custGeom>
            <a:ln w="8718">
              <a:solidFill>
                <a:srgbClr val="FF0000"/>
              </a:solidFill>
            </a:ln>
          </p:spPr>
          <p:txBody>
            <a:bodyPr wrap="square" lIns="0" tIns="0" rIns="0" bIns="0" rtlCol="0"/>
            <a:lstStyle/>
            <a:p>
              <a:endParaRPr sz="2000"/>
            </a:p>
          </p:txBody>
        </p:sp>
        <p:sp>
          <p:nvSpPr>
            <p:cNvPr id="815" name="object 123"/>
            <p:cNvSpPr/>
            <p:nvPr/>
          </p:nvSpPr>
          <p:spPr>
            <a:xfrm>
              <a:off x="2008636" y="4550884"/>
              <a:ext cx="48895" cy="372745"/>
            </a:xfrm>
            <a:custGeom>
              <a:avLst/>
              <a:gdLst/>
              <a:ahLst/>
              <a:cxnLst/>
              <a:rect l="l" t="t" r="r" b="b"/>
              <a:pathLst>
                <a:path w="48894" h="372745">
                  <a:moveTo>
                    <a:pt x="48851" y="0"/>
                  </a:moveTo>
                  <a:lnTo>
                    <a:pt x="28922" y="53444"/>
                  </a:lnTo>
                  <a:lnTo>
                    <a:pt x="18877" y="90450"/>
                  </a:lnTo>
                  <a:lnTo>
                    <a:pt x="11192" y="128220"/>
                  </a:lnTo>
                  <a:lnTo>
                    <a:pt x="5667" y="166468"/>
                  </a:lnTo>
                  <a:lnTo>
                    <a:pt x="2104" y="204904"/>
                  </a:lnTo>
                  <a:lnTo>
                    <a:pt x="302" y="243239"/>
                  </a:lnTo>
                  <a:lnTo>
                    <a:pt x="0" y="262280"/>
                  </a:lnTo>
                  <a:lnTo>
                    <a:pt x="63" y="281187"/>
                  </a:lnTo>
                  <a:lnTo>
                    <a:pt x="466" y="299925"/>
                  </a:lnTo>
                  <a:lnTo>
                    <a:pt x="1186" y="318458"/>
                  </a:lnTo>
                  <a:lnTo>
                    <a:pt x="2196" y="336750"/>
                  </a:lnTo>
                  <a:lnTo>
                    <a:pt x="3473" y="354765"/>
                  </a:lnTo>
                  <a:lnTo>
                    <a:pt x="4990" y="372466"/>
                  </a:lnTo>
                </a:path>
              </a:pathLst>
            </a:custGeom>
            <a:ln w="8718">
              <a:solidFill>
                <a:srgbClr val="FF0000"/>
              </a:solidFill>
            </a:ln>
          </p:spPr>
          <p:txBody>
            <a:bodyPr wrap="square" lIns="0" tIns="0" rIns="0" bIns="0" rtlCol="0"/>
            <a:lstStyle/>
            <a:p>
              <a:endParaRPr sz="2000"/>
            </a:p>
          </p:txBody>
        </p:sp>
        <p:sp>
          <p:nvSpPr>
            <p:cNvPr id="816" name="object 124"/>
            <p:cNvSpPr/>
            <p:nvPr/>
          </p:nvSpPr>
          <p:spPr>
            <a:xfrm>
              <a:off x="1983523" y="4920857"/>
              <a:ext cx="60960" cy="90805"/>
            </a:xfrm>
            <a:custGeom>
              <a:avLst/>
              <a:gdLst/>
              <a:ahLst/>
              <a:cxnLst/>
              <a:rect l="l" t="t" r="r" b="b"/>
              <a:pathLst>
                <a:path w="60960" h="90804">
                  <a:moveTo>
                    <a:pt x="60512" y="0"/>
                  </a:moveTo>
                  <a:lnTo>
                    <a:pt x="0" y="7663"/>
                  </a:lnTo>
                  <a:lnTo>
                    <a:pt x="41236" y="90320"/>
                  </a:lnTo>
                  <a:lnTo>
                    <a:pt x="60512" y="0"/>
                  </a:lnTo>
                  <a:close/>
                </a:path>
              </a:pathLst>
            </a:custGeom>
            <a:solidFill>
              <a:srgbClr val="FF0000"/>
            </a:solidFill>
          </p:spPr>
          <p:txBody>
            <a:bodyPr wrap="square" lIns="0" tIns="0" rIns="0" bIns="0" rtlCol="0"/>
            <a:lstStyle/>
            <a:p>
              <a:endParaRPr sz="2000"/>
            </a:p>
          </p:txBody>
        </p:sp>
        <p:sp>
          <p:nvSpPr>
            <p:cNvPr id="817" name="object 125"/>
            <p:cNvSpPr/>
            <p:nvPr/>
          </p:nvSpPr>
          <p:spPr>
            <a:xfrm>
              <a:off x="1983523" y="4920857"/>
              <a:ext cx="60960" cy="90805"/>
            </a:xfrm>
            <a:custGeom>
              <a:avLst/>
              <a:gdLst/>
              <a:ahLst/>
              <a:cxnLst/>
              <a:rect l="l" t="t" r="r" b="b"/>
              <a:pathLst>
                <a:path w="60960" h="90804">
                  <a:moveTo>
                    <a:pt x="60512" y="0"/>
                  </a:moveTo>
                  <a:lnTo>
                    <a:pt x="41236" y="90320"/>
                  </a:lnTo>
                  <a:lnTo>
                    <a:pt x="0" y="7663"/>
                  </a:lnTo>
                  <a:lnTo>
                    <a:pt x="60512" y="0"/>
                  </a:lnTo>
                  <a:close/>
                </a:path>
              </a:pathLst>
            </a:custGeom>
            <a:ln w="8718">
              <a:solidFill>
                <a:srgbClr val="FF0000"/>
              </a:solidFill>
            </a:ln>
          </p:spPr>
          <p:txBody>
            <a:bodyPr wrap="square" lIns="0" tIns="0" rIns="0" bIns="0" rtlCol="0"/>
            <a:lstStyle/>
            <a:p>
              <a:endParaRPr sz="2000"/>
            </a:p>
          </p:txBody>
        </p:sp>
        <p:sp>
          <p:nvSpPr>
            <p:cNvPr id="818" name="object 126"/>
            <p:cNvSpPr/>
            <p:nvPr/>
          </p:nvSpPr>
          <p:spPr>
            <a:xfrm>
              <a:off x="1094129" y="8127959"/>
              <a:ext cx="2327909" cy="430878"/>
            </a:xfrm>
            <a:custGeom>
              <a:avLst/>
              <a:gdLst/>
              <a:ahLst/>
              <a:cxnLst/>
              <a:rect l="l" t="t" r="r" b="b"/>
              <a:pathLst>
                <a:path w="2327910" h="314325">
                  <a:moveTo>
                    <a:pt x="2327751" y="0"/>
                  </a:moveTo>
                  <a:lnTo>
                    <a:pt x="0" y="0"/>
                  </a:lnTo>
                  <a:lnTo>
                    <a:pt x="0" y="313854"/>
                  </a:lnTo>
                  <a:lnTo>
                    <a:pt x="2327751" y="313854"/>
                  </a:lnTo>
                  <a:lnTo>
                    <a:pt x="2327751" y="0"/>
                  </a:lnTo>
                  <a:close/>
                </a:path>
              </a:pathLst>
            </a:custGeom>
            <a:ln w="8718">
              <a:solidFill>
                <a:srgbClr val="FF0000"/>
              </a:solidFill>
            </a:ln>
          </p:spPr>
          <p:txBody>
            <a:bodyPr wrap="square" lIns="0" tIns="0" rIns="0" bIns="0" rtlCol="0"/>
            <a:lstStyle/>
            <a:p>
              <a:endParaRPr sz="2000"/>
            </a:p>
          </p:txBody>
        </p:sp>
        <p:sp>
          <p:nvSpPr>
            <p:cNvPr id="819" name="object 127"/>
            <p:cNvSpPr txBox="1"/>
            <p:nvPr/>
          </p:nvSpPr>
          <p:spPr>
            <a:xfrm>
              <a:off x="1121321" y="8118779"/>
              <a:ext cx="2300717" cy="427628"/>
            </a:xfrm>
            <a:prstGeom prst="rect">
              <a:avLst/>
            </a:prstGeom>
          </p:spPr>
          <p:txBody>
            <a:bodyPr vert="horz" wrap="square" lIns="0" tIns="0" rIns="0" bIns="0" rtlCol="0">
              <a:spAutoFit/>
            </a:bodyPr>
            <a:lstStyle/>
            <a:p>
              <a:pPr marL="12700">
                <a:lnSpc>
                  <a:spcPct val="100000"/>
                </a:lnSpc>
              </a:pPr>
              <a:r>
                <a:rPr sz="500" spc="15" dirty="0">
                  <a:latin typeface="Arial"/>
                  <a:cs typeface="Arial"/>
                </a:rPr>
                <a:t>r</a:t>
              </a:r>
              <a:r>
                <a:rPr sz="500" spc="-15" dirty="0">
                  <a:latin typeface="Arial"/>
                  <a:cs typeface="Arial"/>
                </a:rPr>
                <a:t>:</a:t>
              </a:r>
              <a:r>
                <a:rPr sz="500" spc="-55" dirty="0">
                  <a:latin typeface="Arial"/>
                  <a:cs typeface="Arial"/>
                </a:rPr>
                <a:t>v</a:t>
              </a:r>
              <a:r>
                <a:rPr sz="500" spc="-25" dirty="0">
                  <a:latin typeface="Arial"/>
                  <a:cs typeface="Arial"/>
                </a:rPr>
                <a:t>1</a:t>
              </a:r>
              <a:r>
                <a:rPr sz="500" dirty="0">
                  <a:latin typeface="Arial"/>
                  <a:cs typeface="Arial"/>
                </a:rPr>
                <a:t>7</a:t>
              </a:r>
              <a:r>
                <a:rPr sz="500" spc="-35" dirty="0">
                  <a:latin typeface="Arial"/>
                  <a:cs typeface="Arial"/>
                </a:rPr>
                <a:t> </a:t>
              </a:r>
              <a:r>
                <a:rPr sz="500" dirty="0">
                  <a:latin typeface="Arial"/>
                  <a:cs typeface="Arial"/>
                </a:rPr>
                <a:t>=</a:t>
              </a:r>
              <a:r>
                <a:rPr sz="500" spc="5" dirty="0">
                  <a:latin typeface="Arial"/>
                  <a:cs typeface="Arial"/>
                </a:rPr>
                <a:t> </a:t>
              </a:r>
              <a:r>
                <a:rPr sz="500" spc="10" dirty="0">
                  <a:latin typeface="Arial"/>
                  <a:cs typeface="Arial"/>
                </a:rPr>
                <a:t>i</a:t>
              </a:r>
              <a:r>
                <a:rPr sz="500" spc="-25" dirty="0">
                  <a:latin typeface="Arial"/>
                  <a:cs typeface="Arial"/>
                </a:rPr>
                <a:t>n</a:t>
              </a:r>
              <a:r>
                <a:rPr sz="500" spc="-55" dirty="0">
                  <a:latin typeface="Arial"/>
                  <a:cs typeface="Arial"/>
                </a:rPr>
                <a:t>v</a:t>
              </a:r>
              <a:r>
                <a:rPr sz="500" spc="-25" dirty="0">
                  <a:latin typeface="Arial"/>
                  <a:cs typeface="Arial"/>
                </a:rPr>
                <a:t>o</a:t>
              </a:r>
              <a:r>
                <a:rPr sz="500" spc="-55" dirty="0">
                  <a:latin typeface="Arial"/>
                  <a:cs typeface="Arial"/>
                </a:rPr>
                <a:t>k</a:t>
              </a:r>
              <a:r>
                <a:rPr sz="500" spc="-25" dirty="0">
                  <a:latin typeface="Arial"/>
                  <a:cs typeface="Arial"/>
                </a:rPr>
                <a:t>e</a:t>
              </a:r>
              <a:r>
                <a:rPr sz="500" spc="10" dirty="0">
                  <a:latin typeface="Arial"/>
                  <a:cs typeface="Arial"/>
                </a:rPr>
                <a:t>i</a:t>
              </a:r>
              <a:r>
                <a:rPr sz="500" spc="-25" dirty="0">
                  <a:latin typeface="Arial"/>
                  <a:cs typeface="Arial"/>
                </a:rPr>
                <a:t>n</a:t>
              </a:r>
              <a:r>
                <a:rPr sz="500" spc="-15" dirty="0">
                  <a:latin typeface="Arial"/>
                  <a:cs typeface="Arial"/>
                </a:rPr>
                <a:t>t</a:t>
              </a:r>
              <a:r>
                <a:rPr sz="500" spc="-25" dirty="0">
                  <a:latin typeface="Arial"/>
                  <a:cs typeface="Arial"/>
                </a:rPr>
                <a:t>e</a:t>
              </a:r>
              <a:r>
                <a:rPr sz="500" spc="15" dirty="0">
                  <a:latin typeface="Arial"/>
                  <a:cs typeface="Arial"/>
                </a:rPr>
                <a:t>r</a:t>
              </a:r>
              <a:r>
                <a:rPr sz="500" spc="-15" dirty="0">
                  <a:latin typeface="Arial"/>
                  <a:cs typeface="Arial"/>
                </a:rPr>
                <a:t>f</a:t>
              </a:r>
              <a:r>
                <a:rPr sz="500" spc="-25" dirty="0">
                  <a:latin typeface="Arial"/>
                  <a:cs typeface="Arial"/>
                </a:rPr>
                <a:t>a</a:t>
              </a:r>
              <a:r>
                <a:rPr sz="500" dirty="0">
                  <a:latin typeface="Arial"/>
                  <a:cs typeface="Arial"/>
                </a:rPr>
                <a:t>ce</a:t>
              </a:r>
              <a:r>
                <a:rPr sz="500" spc="-35" dirty="0">
                  <a:latin typeface="Arial"/>
                  <a:cs typeface="Arial"/>
                </a:rPr>
                <a:t> </a:t>
              </a:r>
              <a:r>
                <a:rPr sz="500" dirty="0">
                  <a:latin typeface="Arial"/>
                  <a:cs typeface="Arial"/>
                </a:rPr>
                <a:t>&lt;</a:t>
              </a:r>
              <a:r>
                <a:rPr sz="500" spc="10"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dirty="0">
                  <a:latin typeface="Arial"/>
                  <a:cs typeface="Arial"/>
                </a:rPr>
                <a:t>,</a:t>
              </a:r>
              <a:r>
                <a:rPr sz="500" spc="-25" dirty="0">
                  <a:latin typeface="Arial"/>
                  <a:cs typeface="Arial"/>
                </a:rPr>
                <a:t> 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25" dirty="0">
                  <a:latin typeface="Arial"/>
                  <a:cs typeface="Arial"/>
                </a:rPr>
                <a:t>u</a:t>
              </a:r>
              <a:r>
                <a:rPr sz="500" spc="-15" dirty="0">
                  <a:latin typeface="Arial"/>
                  <a:cs typeface="Arial"/>
                </a:rPr>
                <a:t>t</a:t>
              </a:r>
              <a:r>
                <a:rPr sz="500" spc="10" dirty="0">
                  <a:latin typeface="Arial"/>
                  <a:cs typeface="Arial"/>
                </a:rPr>
                <a:t>il</a:t>
              </a:r>
              <a:r>
                <a:rPr sz="500" spc="-15" dirty="0">
                  <a:latin typeface="Arial"/>
                  <a:cs typeface="Arial"/>
                </a:rPr>
                <a:t>/</a:t>
              </a:r>
              <a:r>
                <a:rPr sz="500" spc="-25" dirty="0">
                  <a:latin typeface="Arial"/>
                  <a:cs typeface="Arial"/>
                </a:rPr>
                <a:t>L</a:t>
              </a:r>
              <a:r>
                <a:rPr sz="500" spc="10" dirty="0">
                  <a:latin typeface="Arial"/>
                  <a:cs typeface="Arial"/>
                </a:rPr>
                <a:t>i</a:t>
              </a:r>
              <a:r>
                <a:rPr sz="500" dirty="0">
                  <a:latin typeface="Arial"/>
                  <a:cs typeface="Arial"/>
                </a:rPr>
                <a:t>s</a:t>
              </a:r>
              <a:r>
                <a:rPr sz="500" spc="-15" dirty="0">
                  <a:latin typeface="Arial"/>
                  <a:cs typeface="Arial"/>
                </a:rPr>
                <a:t>t</a:t>
              </a:r>
              <a:r>
                <a:rPr sz="500" dirty="0">
                  <a:latin typeface="Arial"/>
                  <a:cs typeface="Arial"/>
                </a:rPr>
                <a:t>,</a:t>
              </a:r>
              <a:r>
                <a:rPr sz="500" spc="-20" dirty="0">
                  <a:latin typeface="Arial"/>
                  <a:cs typeface="Arial"/>
                </a:rPr>
                <a:t> a</a:t>
              </a:r>
              <a:r>
                <a:rPr sz="500" spc="-25" dirty="0">
                  <a:latin typeface="Arial"/>
                  <a:cs typeface="Arial"/>
                </a:rPr>
                <a:t>dd</a:t>
              </a:r>
              <a:r>
                <a:rPr sz="500" spc="15" dirty="0">
                  <a:latin typeface="Arial"/>
                  <a:cs typeface="Arial"/>
                </a:rPr>
                <a:t>(</a:t>
              </a:r>
              <a:r>
                <a:rPr sz="500" spc="-25" dirty="0">
                  <a:latin typeface="Arial"/>
                  <a:cs typeface="Arial"/>
                </a:rPr>
                <a:t>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10" dirty="0">
                  <a:latin typeface="Arial"/>
                  <a:cs typeface="Arial"/>
                </a:rPr>
                <a:t>l</a:t>
              </a:r>
              <a:r>
                <a:rPr sz="500" spc="-25" dirty="0">
                  <a:latin typeface="Arial"/>
                  <a:cs typeface="Arial"/>
                </a:rPr>
                <a:t>an</a:t>
              </a:r>
              <a:r>
                <a:rPr sz="500" spc="25" dirty="0">
                  <a:latin typeface="Arial"/>
                  <a:cs typeface="Arial"/>
                </a:rPr>
                <a:t>g</a:t>
              </a:r>
              <a:r>
                <a:rPr sz="500" spc="-15" dirty="0">
                  <a:latin typeface="Arial"/>
                  <a:cs typeface="Arial"/>
                </a:rPr>
                <a:t>/O</a:t>
              </a:r>
              <a:r>
                <a:rPr sz="500" spc="-25" dirty="0">
                  <a:latin typeface="Arial"/>
                  <a:cs typeface="Arial"/>
                </a:rPr>
                <a:t>b</a:t>
              </a:r>
              <a:r>
                <a:rPr sz="500" spc="10" dirty="0">
                  <a:latin typeface="Arial"/>
                  <a:cs typeface="Arial"/>
                </a:rPr>
                <a:t>j</a:t>
              </a:r>
              <a:r>
                <a:rPr sz="500" spc="-25" dirty="0">
                  <a:latin typeface="Arial"/>
                  <a:cs typeface="Arial"/>
                </a:rPr>
                <a:t>e</a:t>
              </a:r>
              <a:r>
                <a:rPr sz="500" dirty="0">
                  <a:latin typeface="Arial"/>
                  <a:cs typeface="Arial"/>
                </a:rPr>
                <a:t>c</a:t>
              </a:r>
              <a:r>
                <a:rPr sz="500" spc="-15" dirty="0">
                  <a:latin typeface="Arial"/>
                  <a:cs typeface="Arial"/>
                </a:rPr>
                <a:t>t;</a:t>
              </a:r>
              <a:r>
                <a:rPr sz="500" spc="15" dirty="0">
                  <a:latin typeface="Arial"/>
                  <a:cs typeface="Arial"/>
                </a:rPr>
                <a:t>)</a:t>
              </a:r>
              <a:r>
                <a:rPr sz="500" dirty="0">
                  <a:latin typeface="Arial"/>
                  <a:cs typeface="Arial"/>
                </a:rPr>
                <a:t>Z &gt;</a:t>
              </a:r>
              <a:r>
                <a:rPr sz="500" spc="5" dirty="0">
                  <a:latin typeface="Arial"/>
                  <a:cs typeface="Arial"/>
                </a:rPr>
                <a:t> </a:t>
              </a:r>
              <a:r>
                <a:rPr sz="500" spc="-55" dirty="0">
                  <a:latin typeface="Arial"/>
                  <a:cs typeface="Arial"/>
                </a:rPr>
                <a:t>v</a:t>
              </a:r>
              <a:r>
                <a:rPr sz="500" spc="-25" dirty="0">
                  <a:latin typeface="Arial"/>
                  <a:cs typeface="Arial"/>
                </a:rPr>
                <a:t>18</a:t>
              </a:r>
              <a:r>
                <a:rPr sz="500" spc="-15" dirty="0">
                  <a:latin typeface="Arial"/>
                  <a:cs typeface="Arial"/>
                </a:rPr>
                <a:t>,</a:t>
              </a:r>
              <a:r>
                <a:rPr sz="500" spc="-55" dirty="0">
                  <a:latin typeface="Arial"/>
                  <a:cs typeface="Arial"/>
                </a:rPr>
                <a:t>v</a:t>
              </a:r>
              <a:r>
                <a:rPr sz="500" dirty="0">
                  <a:latin typeface="Arial"/>
                  <a:cs typeface="Arial"/>
                </a:rPr>
                <a:t>2</a:t>
              </a:r>
              <a:r>
                <a:rPr sz="500" spc="-35" dirty="0">
                  <a:latin typeface="Arial"/>
                  <a:cs typeface="Arial"/>
                </a:rPr>
                <a:t> </a:t>
              </a:r>
              <a:r>
                <a:rPr sz="500" spc="-5" dirty="0">
                  <a:latin typeface="Arial"/>
                  <a:cs typeface="Arial"/>
                </a:rPr>
                <a:t>@</a:t>
              </a:r>
              <a:r>
                <a:rPr sz="500" spc="-25" dirty="0">
                  <a:latin typeface="Arial"/>
                  <a:cs typeface="Arial"/>
                </a:rPr>
                <a:t>1</a:t>
              </a:r>
              <a:r>
                <a:rPr sz="500" dirty="0">
                  <a:latin typeface="Arial"/>
                  <a:cs typeface="Arial"/>
                </a:rPr>
                <a:t>8</a:t>
              </a:r>
              <a:r>
                <a:rPr sz="500" spc="-35" dirty="0">
                  <a:latin typeface="Arial"/>
                  <a:cs typeface="Arial"/>
                </a:rPr>
                <a:t> </a:t>
              </a:r>
              <a:r>
                <a:rPr sz="500" spc="-25" dirty="0">
                  <a:latin typeface="Arial"/>
                  <a:cs typeface="Arial"/>
                </a:rPr>
                <a:t>e</a:t>
              </a:r>
              <a:r>
                <a:rPr sz="500" spc="-55" dirty="0">
                  <a:latin typeface="Arial"/>
                  <a:cs typeface="Arial"/>
                </a:rPr>
                <a:t>x</a:t>
              </a:r>
              <a:r>
                <a:rPr sz="500" dirty="0">
                  <a:latin typeface="Arial"/>
                  <a:cs typeface="Arial"/>
                </a:rPr>
                <a:t>c</a:t>
              </a:r>
              <a:r>
                <a:rPr sz="500" spc="-25" dirty="0">
                  <a:latin typeface="Arial"/>
                  <a:cs typeface="Arial"/>
                </a:rPr>
                <a:t>ep</a:t>
              </a:r>
              <a:r>
                <a:rPr sz="500" spc="-15" dirty="0">
                  <a:latin typeface="Arial"/>
                  <a:cs typeface="Arial"/>
                </a:rPr>
                <a:t>t</a:t>
              </a:r>
              <a:r>
                <a:rPr sz="500" spc="10" dirty="0">
                  <a:latin typeface="Arial"/>
                  <a:cs typeface="Arial"/>
                </a:rPr>
                <a:t>i</a:t>
              </a:r>
              <a:r>
                <a:rPr sz="500" spc="-25" dirty="0">
                  <a:latin typeface="Arial"/>
                  <a:cs typeface="Arial"/>
                </a:rPr>
                <a:t>on</a:t>
              </a:r>
              <a:r>
                <a:rPr sz="500" spc="-15" dirty="0">
                  <a:latin typeface="Arial"/>
                  <a:cs typeface="Arial"/>
                </a:rPr>
                <a:t>:</a:t>
              </a:r>
              <a:r>
                <a:rPr sz="500" spc="-50" dirty="0">
                  <a:latin typeface="Arial"/>
                  <a:cs typeface="Arial"/>
                </a:rPr>
                <a:t>v</a:t>
              </a:r>
              <a:r>
                <a:rPr sz="500" spc="-25" dirty="0">
                  <a:latin typeface="Arial"/>
                  <a:cs typeface="Arial"/>
                </a:rPr>
                <a:t>1</a:t>
              </a:r>
              <a:r>
                <a:rPr sz="500" dirty="0">
                  <a:latin typeface="Arial"/>
                  <a:cs typeface="Arial"/>
                </a:rPr>
                <a:t>9</a:t>
              </a:r>
            </a:p>
          </p:txBody>
        </p:sp>
        <p:sp>
          <p:nvSpPr>
            <p:cNvPr id="820" name="object 128"/>
            <p:cNvSpPr/>
            <p:nvPr/>
          </p:nvSpPr>
          <p:spPr>
            <a:xfrm>
              <a:off x="413027" y="7061717"/>
              <a:ext cx="887094" cy="1069975"/>
            </a:xfrm>
            <a:custGeom>
              <a:avLst/>
              <a:gdLst/>
              <a:ahLst/>
              <a:cxnLst/>
              <a:rect l="l" t="t" r="r" b="b"/>
              <a:pathLst>
                <a:path w="887094" h="1069975">
                  <a:moveTo>
                    <a:pt x="83908" y="0"/>
                  </a:moveTo>
                  <a:lnTo>
                    <a:pt x="67785" y="48215"/>
                  </a:lnTo>
                  <a:lnTo>
                    <a:pt x="53072" y="94425"/>
                  </a:lnTo>
                  <a:lnTo>
                    <a:pt x="39893" y="138798"/>
                  </a:lnTo>
                  <a:lnTo>
                    <a:pt x="28373" y="181502"/>
                  </a:lnTo>
                  <a:lnTo>
                    <a:pt x="18635" y="222708"/>
                  </a:lnTo>
                  <a:lnTo>
                    <a:pt x="10804" y="262585"/>
                  </a:lnTo>
                  <a:lnTo>
                    <a:pt x="5005" y="301300"/>
                  </a:lnTo>
                  <a:lnTo>
                    <a:pt x="0" y="375926"/>
                  </a:lnTo>
                  <a:lnTo>
                    <a:pt x="1042" y="412174"/>
                  </a:lnTo>
                  <a:lnTo>
                    <a:pt x="10838" y="483386"/>
                  </a:lnTo>
                  <a:lnTo>
                    <a:pt x="31745" y="554014"/>
                  </a:lnTo>
                  <a:lnTo>
                    <a:pt x="46677" y="589532"/>
                  </a:lnTo>
                  <a:lnTo>
                    <a:pt x="64760" y="625410"/>
                  </a:lnTo>
                  <a:lnTo>
                    <a:pt x="86118" y="661819"/>
                  </a:lnTo>
                  <a:lnTo>
                    <a:pt x="110876" y="698927"/>
                  </a:lnTo>
                  <a:lnTo>
                    <a:pt x="139158" y="736903"/>
                  </a:lnTo>
                  <a:lnTo>
                    <a:pt x="171089" y="775917"/>
                  </a:lnTo>
                  <a:lnTo>
                    <a:pt x="207427" y="811201"/>
                  </a:lnTo>
                  <a:lnTo>
                    <a:pt x="254414" y="845221"/>
                  </a:lnTo>
                  <a:lnTo>
                    <a:pt x="310993" y="877960"/>
                  </a:lnTo>
                  <a:lnTo>
                    <a:pt x="376107" y="909399"/>
                  </a:lnTo>
                  <a:lnTo>
                    <a:pt x="411535" y="924626"/>
                  </a:lnTo>
                  <a:lnTo>
                    <a:pt x="448701" y="939521"/>
                  </a:lnTo>
                  <a:lnTo>
                    <a:pt x="487472" y="954082"/>
                  </a:lnTo>
                  <a:lnTo>
                    <a:pt x="527717" y="968307"/>
                  </a:lnTo>
                  <a:lnTo>
                    <a:pt x="569303" y="982194"/>
                  </a:lnTo>
                  <a:lnTo>
                    <a:pt x="612098" y="995741"/>
                  </a:lnTo>
                  <a:lnTo>
                    <a:pt x="655971" y="1008945"/>
                  </a:lnTo>
                  <a:lnTo>
                    <a:pt x="700788" y="1021804"/>
                  </a:lnTo>
                  <a:lnTo>
                    <a:pt x="746419" y="1034315"/>
                  </a:lnTo>
                  <a:lnTo>
                    <a:pt x="792731" y="1046478"/>
                  </a:lnTo>
                  <a:lnTo>
                    <a:pt x="839591" y="1058288"/>
                  </a:lnTo>
                  <a:lnTo>
                    <a:pt x="886869" y="1069745"/>
                  </a:lnTo>
                </a:path>
              </a:pathLst>
            </a:custGeom>
            <a:ln w="8718">
              <a:solidFill>
                <a:srgbClr val="FF0000"/>
              </a:solidFill>
            </a:ln>
          </p:spPr>
          <p:txBody>
            <a:bodyPr wrap="square" lIns="0" tIns="0" rIns="0" bIns="0" rtlCol="0"/>
            <a:lstStyle/>
            <a:p>
              <a:endParaRPr sz="2000"/>
            </a:p>
          </p:txBody>
        </p:sp>
        <p:sp>
          <p:nvSpPr>
            <p:cNvPr id="821" name="object 129"/>
            <p:cNvSpPr/>
            <p:nvPr/>
          </p:nvSpPr>
          <p:spPr>
            <a:xfrm>
              <a:off x="1293183" y="8101734"/>
              <a:ext cx="92075" cy="59690"/>
            </a:xfrm>
            <a:custGeom>
              <a:avLst/>
              <a:gdLst/>
              <a:ahLst/>
              <a:cxnLst/>
              <a:rect l="l" t="t" r="r" b="b"/>
              <a:pathLst>
                <a:path w="92075" h="59690">
                  <a:moveTo>
                    <a:pt x="13687" y="0"/>
                  </a:moveTo>
                  <a:lnTo>
                    <a:pt x="0" y="59492"/>
                  </a:lnTo>
                  <a:lnTo>
                    <a:pt x="91811" y="49309"/>
                  </a:lnTo>
                  <a:lnTo>
                    <a:pt x="13687" y="0"/>
                  </a:lnTo>
                  <a:close/>
                </a:path>
              </a:pathLst>
            </a:custGeom>
            <a:solidFill>
              <a:srgbClr val="FF0000"/>
            </a:solidFill>
          </p:spPr>
          <p:txBody>
            <a:bodyPr wrap="square" lIns="0" tIns="0" rIns="0" bIns="0" rtlCol="0"/>
            <a:lstStyle/>
            <a:p>
              <a:endParaRPr sz="2000"/>
            </a:p>
          </p:txBody>
        </p:sp>
        <p:sp>
          <p:nvSpPr>
            <p:cNvPr id="822" name="object 130"/>
            <p:cNvSpPr/>
            <p:nvPr/>
          </p:nvSpPr>
          <p:spPr>
            <a:xfrm>
              <a:off x="1293183" y="8101734"/>
              <a:ext cx="92075" cy="59690"/>
            </a:xfrm>
            <a:custGeom>
              <a:avLst/>
              <a:gdLst/>
              <a:ahLst/>
              <a:cxnLst/>
              <a:rect l="l" t="t" r="r" b="b"/>
              <a:pathLst>
                <a:path w="92075" h="59690">
                  <a:moveTo>
                    <a:pt x="13687" y="0"/>
                  </a:moveTo>
                  <a:lnTo>
                    <a:pt x="91811" y="49309"/>
                  </a:lnTo>
                  <a:lnTo>
                    <a:pt x="0" y="59492"/>
                  </a:lnTo>
                  <a:lnTo>
                    <a:pt x="13687" y="0"/>
                  </a:lnTo>
                  <a:close/>
                </a:path>
              </a:pathLst>
            </a:custGeom>
            <a:ln w="8718">
              <a:solidFill>
                <a:srgbClr val="FF0000"/>
              </a:solidFill>
            </a:ln>
          </p:spPr>
          <p:txBody>
            <a:bodyPr wrap="square" lIns="0" tIns="0" rIns="0" bIns="0" rtlCol="0"/>
            <a:lstStyle/>
            <a:p>
              <a:endParaRPr sz="2000"/>
            </a:p>
          </p:txBody>
        </p:sp>
        <p:sp>
          <p:nvSpPr>
            <p:cNvPr id="823" name="object 131"/>
            <p:cNvSpPr/>
            <p:nvPr/>
          </p:nvSpPr>
          <p:spPr>
            <a:xfrm>
              <a:off x="543002" y="4550884"/>
              <a:ext cx="1514475" cy="1866264"/>
            </a:xfrm>
            <a:custGeom>
              <a:avLst/>
              <a:gdLst/>
              <a:ahLst/>
              <a:cxnLst/>
              <a:rect l="l" t="t" r="r" b="b"/>
              <a:pathLst>
                <a:path w="1514475" h="1866264">
                  <a:moveTo>
                    <a:pt x="1514485" y="0"/>
                  </a:moveTo>
                  <a:lnTo>
                    <a:pt x="1474063" y="75691"/>
                  </a:lnTo>
                  <a:lnTo>
                    <a:pt x="1427697" y="135836"/>
                  </a:lnTo>
                  <a:lnTo>
                    <a:pt x="1375950" y="182102"/>
                  </a:lnTo>
                  <a:lnTo>
                    <a:pt x="1319381" y="216159"/>
                  </a:lnTo>
                  <a:lnTo>
                    <a:pt x="1258549" y="239674"/>
                  </a:lnTo>
                  <a:lnTo>
                    <a:pt x="1194015" y="254316"/>
                  </a:lnTo>
                  <a:lnTo>
                    <a:pt x="1126340" y="261754"/>
                  </a:lnTo>
                  <a:lnTo>
                    <a:pt x="1056082" y="263656"/>
                  </a:lnTo>
                  <a:lnTo>
                    <a:pt x="983803" y="261692"/>
                  </a:lnTo>
                  <a:lnTo>
                    <a:pt x="910062" y="257529"/>
                  </a:lnTo>
                  <a:lnTo>
                    <a:pt x="835420" y="252836"/>
                  </a:lnTo>
                  <a:lnTo>
                    <a:pt x="760436" y="249281"/>
                  </a:lnTo>
                  <a:lnTo>
                    <a:pt x="685670" y="248534"/>
                  </a:lnTo>
                  <a:lnTo>
                    <a:pt x="611683" y="252262"/>
                  </a:lnTo>
                  <a:lnTo>
                    <a:pt x="539035" y="262135"/>
                  </a:lnTo>
                  <a:lnTo>
                    <a:pt x="468286" y="279821"/>
                  </a:lnTo>
                  <a:lnTo>
                    <a:pt x="399995" y="306988"/>
                  </a:lnTo>
                  <a:lnTo>
                    <a:pt x="334724" y="345305"/>
                  </a:lnTo>
                  <a:lnTo>
                    <a:pt x="273031" y="396440"/>
                  </a:lnTo>
                  <a:lnTo>
                    <a:pt x="215478" y="462063"/>
                  </a:lnTo>
                  <a:lnTo>
                    <a:pt x="163410" y="535404"/>
                  </a:lnTo>
                  <a:lnTo>
                    <a:pt x="119652" y="605927"/>
                  </a:lnTo>
                  <a:lnTo>
                    <a:pt x="83656" y="674046"/>
                  </a:lnTo>
                  <a:lnTo>
                    <a:pt x="54875" y="740176"/>
                  </a:lnTo>
                  <a:lnTo>
                    <a:pt x="32760" y="804731"/>
                  </a:lnTo>
                  <a:lnTo>
                    <a:pt x="16763" y="868125"/>
                  </a:lnTo>
                  <a:lnTo>
                    <a:pt x="6336" y="930771"/>
                  </a:lnTo>
                  <a:lnTo>
                    <a:pt x="931" y="993086"/>
                  </a:lnTo>
                  <a:lnTo>
                    <a:pt x="0" y="1055481"/>
                  </a:lnTo>
                  <a:lnTo>
                    <a:pt x="2994" y="1118373"/>
                  </a:lnTo>
                  <a:lnTo>
                    <a:pt x="9367" y="1182175"/>
                  </a:lnTo>
                  <a:lnTo>
                    <a:pt x="18570" y="1247300"/>
                  </a:lnTo>
                  <a:lnTo>
                    <a:pt x="30054" y="1314165"/>
                  </a:lnTo>
                  <a:lnTo>
                    <a:pt x="43272" y="1383182"/>
                  </a:lnTo>
                  <a:lnTo>
                    <a:pt x="57676" y="1454766"/>
                  </a:lnTo>
                  <a:lnTo>
                    <a:pt x="72717" y="1529331"/>
                  </a:lnTo>
                  <a:lnTo>
                    <a:pt x="87847" y="1607292"/>
                  </a:lnTo>
                  <a:lnTo>
                    <a:pt x="102520" y="1689062"/>
                  </a:lnTo>
                  <a:lnTo>
                    <a:pt x="116185" y="1775056"/>
                  </a:lnTo>
                  <a:lnTo>
                    <a:pt x="128296" y="1865688"/>
                  </a:lnTo>
                </a:path>
              </a:pathLst>
            </a:custGeom>
            <a:ln w="8718">
              <a:solidFill>
                <a:srgbClr val="FF0000"/>
              </a:solidFill>
            </a:ln>
          </p:spPr>
          <p:txBody>
            <a:bodyPr wrap="square" lIns="0" tIns="0" rIns="0" bIns="0" rtlCol="0"/>
            <a:lstStyle/>
            <a:p>
              <a:endParaRPr sz="2000"/>
            </a:p>
          </p:txBody>
        </p:sp>
        <p:sp>
          <p:nvSpPr>
            <p:cNvPr id="824" name="object 132"/>
            <p:cNvSpPr/>
            <p:nvPr/>
          </p:nvSpPr>
          <p:spPr>
            <a:xfrm>
              <a:off x="2057488" y="2189045"/>
              <a:ext cx="199390" cy="2344420"/>
            </a:xfrm>
            <a:custGeom>
              <a:avLst/>
              <a:gdLst/>
              <a:ahLst/>
              <a:cxnLst/>
              <a:rect l="l" t="t" r="r" b="b"/>
              <a:pathLst>
                <a:path w="199389" h="2344420">
                  <a:moveTo>
                    <a:pt x="39781" y="0"/>
                  </a:moveTo>
                  <a:lnTo>
                    <a:pt x="55445" y="65359"/>
                  </a:lnTo>
                  <a:lnTo>
                    <a:pt x="72447" y="140806"/>
                  </a:lnTo>
                  <a:lnTo>
                    <a:pt x="90253" y="225570"/>
                  </a:lnTo>
                  <a:lnTo>
                    <a:pt x="108330" y="318878"/>
                  </a:lnTo>
                  <a:lnTo>
                    <a:pt x="126147" y="419959"/>
                  </a:lnTo>
                  <a:lnTo>
                    <a:pt x="143170" y="528043"/>
                  </a:lnTo>
                  <a:lnTo>
                    <a:pt x="158867" y="642357"/>
                  </a:lnTo>
                  <a:lnTo>
                    <a:pt x="172707" y="762130"/>
                  </a:lnTo>
                  <a:lnTo>
                    <a:pt x="184155" y="886590"/>
                  </a:lnTo>
                  <a:lnTo>
                    <a:pt x="192680" y="1014967"/>
                  </a:lnTo>
                  <a:lnTo>
                    <a:pt x="197749" y="1146488"/>
                  </a:lnTo>
                  <a:lnTo>
                    <a:pt x="198830" y="1280382"/>
                  </a:lnTo>
                  <a:lnTo>
                    <a:pt x="195390" y="1415879"/>
                  </a:lnTo>
                  <a:lnTo>
                    <a:pt x="186897" y="1552205"/>
                  </a:lnTo>
                  <a:lnTo>
                    <a:pt x="172818" y="1688591"/>
                  </a:lnTo>
                  <a:lnTo>
                    <a:pt x="152621" y="1824264"/>
                  </a:lnTo>
                  <a:lnTo>
                    <a:pt x="125773" y="1958453"/>
                  </a:lnTo>
                  <a:lnTo>
                    <a:pt x="91742" y="2090387"/>
                  </a:lnTo>
                  <a:lnTo>
                    <a:pt x="49995" y="2219294"/>
                  </a:lnTo>
                  <a:lnTo>
                    <a:pt x="0" y="2344403"/>
                  </a:lnTo>
                </a:path>
              </a:pathLst>
            </a:custGeom>
            <a:ln w="8718">
              <a:solidFill>
                <a:srgbClr val="FF0000"/>
              </a:solidFill>
            </a:ln>
          </p:spPr>
          <p:txBody>
            <a:bodyPr wrap="square" lIns="0" tIns="0" rIns="0" bIns="0" rtlCol="0"/>
            <a:lstStyle/>
            <a:p>
              <a:endParaRPr sz="2000"/>
            </a:p>
          </p:txBody>
        </p:sp>
        <p:sp>
          <p:nvSpPr>
            <p:cNvPr id="825" name="object 133"/>
            <p:cNvSpPr/>
            <p:nvPr/>
          </p:nvSpPr>
          <p:spPr>
            <a:xfrm>
              <a:off x="496935" y="6434009"/>
              <a:ext cx="186690" cy="610870"/>
            </a:xfrm>
            <a:custGeom>
              <a:avLst/>
              <a:gdLst/>
              <a:ahLst/>
              <a:cxnLst/>
              <a:rect l="l" t="t" r="r" b="b"/>
              <a:pathLst>
                <a:path w="186690" h="610870">
                  <a:moveTo>
                    <a:pt x="174363" y="0"/>
                  </a:moveTo>
                  <a:lnTo>
                    <a:pt x="181134" y="39980"/>
                  </a:lnTo>
                  <a:lnTo>
                    <a:pt x="185170" y="77107"/>
                  </a:lnTo>
                  <a:lnTo>
                    <a:pt x="186656" y="111690"/>
                  </a:lnTo>
                  <a:lnTo>
                    <a:pt x="185776" y="144040"/>
                  </a:lnTo>
                  <a:lnTo>
                    <a:pt x="177652" y="203273"/>
                  </a:lnTo>
                  <a:lnTo>
                    <a:pt x="162270" y="257283"/>
                  </a:lnTo>
                  <a:lnTo>
                    <a:pt x="141102" y="308545"/>
                  </a:lnTo>
                  <a:lnTo>
                    <a:pt x="115621" y="359534"/>
                  </a:lnTo>
                  <a:lnTo>
                    <a:pt x="87298" y="412726"/>
                  </a:lnTo>
                  <a:lnTo>
                    <a:pt x="72531" y="440922"/>
                  </a:lnTo>
                  <a:lnTo>
                    <a:pt x="57605" y="470596"/>
                  </a:lnTo>
                  <a:lnTo>
                    <a:pt x="42705" y="502059"/>
                  </a:lnTo>
                  <a:lnTo>
                    <a:pt x="28015" y="535619"/>
                  </a:lnTo>
                  <a:lnTo>
                    <a:pt x="13719" y="571587"/>
                  </a:lnTo>
                  <a:lnTo>
                    <a:pt x="0" y="610271"/>
                  </a:lnTo>
                </a:path>
              </a:pathLst>
            </a:custGeom>
            <a:ln w="8718">
              <a:solidFill>
                <a:srgbClr val="FF0000"/>
              </a:solidFill>
            </a:ln>
          </p:spPr>
          <p:txBody>
            <a:bodyPr wrap="square" lIns="0" tIns="0" rIns="0" bIns="0" rtlCol="0"/>
            <a:lstStyle/>
            <a:p>
              <a:endParaRPr sz="2000"/>
            </a:p>
          </p:txBody>
        </p:sp>
        <p:sp>
          <p:nvSpPr>
            <p:cNvPr id="826" name="object 134"/>
            <p:cNvSpPr/>
            <p:nvPr/>
          </p:nvSpPr>
          <p:spPr>
            <a:xfrm>
              <a:off x="4189080" y="7523781"/>
              <a:ext cx="3897630" cy="539611"/>
            </a:xfrm>
            <a:custGeom>
              <a:avLst/>
              <a:gdLst/>
              <a:ahLst/>
              <a:cxnLst/>
              <a:rect l="l" t="t" r="r" b="b"/>
              <a:pathLst>
                <a:path w="3897629" h="314325">
                  <a:moveTo>
                    <a:pt x="3897022" y="0"/>
                  </a:moveTo>
                  <a:lnTo>
                    <a:pt x="0" y="0"/>
                  </a:lnTo>
                  <a:lnTo>
                    <a:pt x="0" y="313854"/>
                  </a:lnTo>
                  <a:lnTo>
                    <a:pt x="3897022" y="313854"/>
                  </a:lnTo>
                  <a:lnTo>
                    <a:pt x="3897022" y="0"/>
                  </a:lnTo>
                  <a:close/>
                </a:path>
              </a:pathLst>
            </a:custGeom>
            <a:ln w="8718">
              <a:solidFill>
                <a:srgbClr val="1D90FF"/>
              </a:solidFill>
            </a:ln>
          </p:spPr>
          <p:txBody>
            <a:bodyPr wrap="square" lIns="0" tIns="0" rIns="0" bIns="0" rtlCol="0"/>
            <a:lstStyle/>
            <a:p>
              <a:endParaRPr sz="2000"/>
            </a:p>
          </p:txBody>
        </p:sp>
        <p:sp>
          <p:nvSpPr>
            <p:cNvPr id="827" name="object 135"/>
            <p:cNvSpPr txBox="1"/>
            <p:nvPr/>
          </p:nvSpPr>
          <p:spPr>
            <a:xfrm>
              <a:off x="4273611" y="7493572"/>
              <a:ext cx="3781427" cy="501174"/>
            </a:xfrm>
            <a:prstGeom prst="rect">
              <a:avLst/>
            </a:prstGeom>
          </p:spPr>
          <p:txBody>
            <a:bodyPr vert="horz" wrap="square" lIns="0" tIns="0" rIns="0" bIns="0" rtlCol="0">
              <a:spAutoFit/>
            </a:bodyPr>
            <a:lstStyle/>
            <a:p>
              <a:pPr marL="12700">
                <a:lnSpc>
                  <a:spcPct val="100000"/>
                </a:lnSpc>
              </a:pPr>
              <a:r>
                <a:rPr sz="500" spc="15" dirty="0">
                  <a:latin typeface="Arial"/>
                  <a:cs typeface="Arial"/>
                </a:rPr>
                <a:t>r</a:t>
              </a:r>
              <a:r>
                <a:rPr sz="500" spc="-15" dirty="0">
                  <a:latin typeface="Arial"/>
                  <a:cs typeface="Arial"/>
                </a:rPr>
                <a:t>:</a:t>
              </a:r>
              <a:r>
                <a:rPr sz="500" spc="10" dirty="0">
                  <a:latin typeface="Arial"/>
                  <a:cs typeface="Arial"/>
                </a:rPr>
                <a:t>i</a:t>
              </a:r>
              <a:r>
                <a:rPr sz="500" spc="-25" dirty="0">
                  <a:latin typeface="Arial"/>
                  <a:cs typeface="Arial"/>
                </a:rPr>
                <a:t>n</a:t>
              </a:r>
              <a:r>
                <a:rPr sz="500" spc="-55" dirty="0">
                  <a:latin typeface="Arial"/>
                  <a:cs typeface="Arial"/>
                </a:rPr>
                <a:t>v</a:t>
              </a:r>
              <a:r>
                <a:rPr sz="500" spc="-25" dirty="0">
                  <a:latin typeface="Arial"/>
                  <a:cs typeface="Arial"/>
                </a:rPr>
                <a:t>o</a:t>
              </a:r>
              <a:r>
                <a:rPr sz="500" spc="-55" dirty="0">
                  <a:latin typeface="Arial"/>
                  <a:cs typeface="Arial"/>
                </a:rPr>
                <a:t>k</a:t>
              </a:r>
              <a:r>
                <a:rPr sz="500" spc="-25" dirty="0">
                  <a:latin typeface="Arial"/>
                  <a:cs typeface="Arial"/>
                </a:rPr>
                <a:t>e</a:t>
              </a:r>
              <a:r>
                <a:rPr sz="500" spc="-55" dirty="0">
                  <a:latin typeface="Arial"/>
                  <a:cs typeface="Arial"/>
                </a:rPr>
                <a:t>v</a:t>
              </a:r>
              <a:r>
                <a:rPr sz="500" spc="10" dirty="0">
                  <a:latin typeface="Arial"/>
                  <a:cs typeface="Arial"/>
                </a:rPr>
                <a:t>i</a:t>
              </a:r>
              <a:r>
                <a:rPr sz="500" spc="15" dirty="0">
                  <a:latin typeface="Arial"/>
                  <a:cs typeface="Arial"/>
                </a:rPr>
                <a:t>r</a:t>
              </a:r>
              <a:r>
                <a:rPr sz="500" spc="-15" dirty="0">
                  <a:latin typeface="Arial"/>
                  <a:cs typeface="Arial"/>
                </a:rPr>
                <a:t>t</a:t>
              </a:r>
              <a:r>
                <a:rPr sz="500" spc="-25" dirty="0">
                  <a:latin typeface="Arial"/>
                  <a:cs typeface="Arial"/>
                </a:rPr>
                <a:t>ua</a:t>
              </a:r>
              <a:r>
                <a:rPr sz="500" dirty="0">
                  <a:latin typeface="Arial"/>
                  <a:cs typeface="Arial"/>
                </a:rPr>
                <a:t>l &lt;</a:t>
              </a:r>
              <a:r>
                <a:rPr sz="500" spc="5"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dirty="0">
                  <a:latin typeface="Arial"/>
                  <a:cs typeface="Arial"/>
                </a:rPr>
                <a:t>,</a:t>
              </a:r>
              <a:r>
                <a:rPr sz="500" spc="-20" dirty="0">
                  <a:latin typeface="Arial"/>
                  <a:cs typeface="Arial"/>
                </a:rPr>
                <a:t> </a:t>
              </a:r>
              <a:r>
                <a:rPr sz="500" spc="-25" dirty="0">
                  <a:latin typeface="Arial"/>
                  <a:cs typeface="Arial"/>
                </a:rPr>
                <a:t>Lo</a:t>
              </a:r>
              <a:r>
                <a:rPr sz="500" spc="15" dirty="0">
                  <a:latin typeface="Arial"/>
                  <a:cs typeface="Arial"/>
                </a:rPr>
                <a:t>r</a:t>
              </a:r>
              <a:r>
                <a:rPr sz="500" spc="25" dirty="0">
                  <a:latin typeface="Arial"/>
                  <a:cs typeface="Arial"/>
                </a:rPr>
                <a:t>g</a:t>
              </a:r>
              <a:r>
                <a:rPr sz="500" spc="-15" dirty="0">
                  <a:latin typeface="Arial"/>
                  <a:cs typeface="Arial"/>
                </a:rPr>
                <a:t>/</a:t>
              </a:r>
              <a:r>
                <a:rPr sz="500" spc="-25" dirty="0">
                  <a:latin typeface="Arial"/>
                  <a:cs typeface="Arial"/>
                </a:rPr>
                <a:t>apa</a:t>
              </a:r>
              <a:r>
                <a:rPr sz="500" dirty="0">
                  <a:latin typeface="Arial"/>
                  <a:cs typeface="Arial"/>
                </a:rPr>
                <a:t>c</a:t>
              </a:r>
              <a:r>
                <a:rPr sz="500" spc="-25" dirty="0">
                  <a:latin typeface="Arial"/>
                  <a:cs typeface="Arial"/>
                </a:rPr>
                <a:t>he</a:t>
              </a:r>
              <a:r>
                <a:rPr sz="500" spc="-15" dirty="0">
                  <a:latin typeface="Arial"/>
                  <a:cs typeface="Arial"/>
                </a:rPr>
                <a:t>/</a:t>
              </a:r>
              <a:r>
                <a:rPr sz="500" spc="-25" dirty="0">
                  <a:latin typeface="Arial"/>
                  <a:cs typeface="Arial"/>
                </a:rPr>
                <a:t>a</a:t>
              </a:r>
              <a:r>
                <a:rPr sz="500" spc="15" dirty="0">
                  <a:latin typeface="Arial"/>
                  <a:cs typeface="Arial"/>
                </a:rPr>
                <a:t>r</a:t>
              </a:r>
              <a:r>
                <a:rPr sz="500" spc="10" dirty="0">
                  <a:latin typeface="Arial"/>
                  <a:cs typeface="Arial"/>
                </a:rPr>
                <a:t>i</a:t>
              </a:r>
              <a:r>
                <a:rPr sz="500" spc="-25" dirty="0">
                  <a:latin typeface="Arial"/>
                  <a:cs typeface="Arial"/>
                </a:rPr>
                <a:t>e</a:t>
              </a:r>
              <a:r>
                <a:rPr sz="500" dirty="0">
                  <a:latin typeface="Arial"/>
                  <a:cs typeface="Arial"/>
                </a:rPr>
                <a:t>s</a:t>
              </a:r>
              <a:r>
                <a:rPr sz="500" spc="-15" dirty="0">
                  <a:latin typeface="Arial"/>
                  <a:cs typeface="Arial"/>
                </a:rPr>
                <a:t>/</a:t>
              </a:r>
              <a:r>
                <a:rPr sz="500" spc="-25" dirty="0">
                  <a:latin typeface="Arial"/>
                  <a:cs typeface="Arial"/>
                </a:rPr>
                <a:t>b</a:t>
              </a:r>
              <a:r>
                <a:rPr sz="500" spc="10" dirty="0">
                  <a:latin typeface="Arial"/>
                  <a:cs typeface="Arial"/>
                </a:rPr>
                <a:t>l</a:t>
              </a:r>
              <a:r>
                <a:rPr sz="500" spc="-25" dirty="0">
                  <a:latin typeface="Arial"/>
                  <a:cs typeface="Arial"/>
                </a:rPr>
                <a:t>uep</a:t>
              </a:r>
              <a:r>
                <a:rPr sz="500" spc="15" dirty="0">
                  <a:latin typeface="Arial"/>
                  <a:cs typeface="Arial"/>
                </a:rPr>
                <a:t>r</a:t>
              </a:r>
              <a:r>
                <a:rPr sz="500" spc="10" dirty="0">
                  <a:latin typeface="Arial"/>
                  <a:cs typeface="Arial"/>
                </a:rPr>
                <a:t>i</a:t>
              </a:r>
              <a:r>
                <a:rPr sz="500" spc="-25" dirty="0">
                  <a:latin typeface="Arial"/>
                  <a:cs typeface="Arial"/>
                </a:rPr>
                <a:t>n</a:t>
              </a:r>
              <a:r>
                <a:rPr sz="500" spc="-15" dirty="0">
                  <a:latin typeface="Arial"/>
                  <a:cs typeface="Arial"/>
                </a:rPr>
                <a:t>t/</a:t>
              </a:r>
              <a:r>
                <a:rPr sz="500" dirty="0">
                  <a:latin typeface="Arial"/>
                  <a:cs typeface="Arial"/>
                </a:rPr>
                <a:t>c</a:t>
              </a:r>
              <a:r>
                <a:rPr sz="500" spc="-25" dirty="0">
                  <a:latin typeface="Arial"/>
                  <a:cs typeface="Arial"/>
                </a:rPr>
                <a:t>on</a:t>
              </a:r>
              <a:r>
                <a:rPr sz="500" spc="-15" dirty="0">
                  <a:latin typeface="Arial"/>
                  <a:cs typeface="Arial"/>
                </a:rPr>
                <a:t>t</a:t>
              </a:r>
              <a:r>
                <a:rPr sz="500" spc="-25" dirty="0">
                  <a:latin typeface="Arial"/>
                  <a:cs typeface="Arial"/>
                </a:rPr>
                <a:t>a</a:t>
              </a:r>
              <a:r>
                <a:rPr sz="500" spc="10" dirty="0">
                  <a:latin typeface="Arial"/>
                  <a:cs typeface="Arial"/>
                </a:rPr>
                <a:t>i</a:t>
              </a:r>
              <a:r>
                <a:rPr sz="500" spc="-25" dirty="0">
                  <a:latin typeface="Arial"/>
                  <a:cs typeface="Arial"/>
                </a:rPr>
                <a:t>ne</a:t>
              </a:r>
              <a:r>
                <a:rPr sz="500" spc="15" dirty="0">
                  <a:latin typeface="Arial"/>
                  <a:cs typeface="Arial"/>
                </a:rPr>
                <a:t>r</a:t>
              </a:r>
              <a:r>
                <a:rPr sz="500" spc="-15" dirty="0">
                  <a:latin typeface="Arial"/>
                  <a:cs typeface="Arial"/>
                </a:rPr>
                <a:t>/A</a:t>
              </a:r>
              <a:r>
                <a:rPr sz="500" spc="-25" dirty="0">
                  <a:latin typeface="Arial"/>
                  <a:cs typeface="Arial"/>
                </a:rPr>
                <a:t>b</a:t>
              </a:r>
              <a:r>
                <a:rPr sz="500" dirty="0">
                  <a:latin typeface="Arial"/>
                  <a:cs typeface="Arial"/>
                </a:rPr>
                <a:t>s</a:t>
              </a:r>
              <a:r>
                <a:rPr sz="500" spc="-15"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15" dirty="0">
                  <a:latin typeface="Arial"/>
                  <a:cs typeface="Arial"/>
                </a:rPr>
                <a:t>t</a:t>
              </a:r>
              <a:r>
                <a:rPr sz="500" spc="-20" dirty="0">
                  <a:latin typeface="Arial"/>
                  <a:cs typeface="Arial"/>
                </a:rPr>
                <a:t>Se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dirty="0">
                  <a:latin typeface="Arial"/>
                  <a:cs typeface="Arial"/>
                </a:rPr>
                <a:t>c</a:t>
              </a:r>
              <a:r>
                <a:rPr sz="500" spc="10" dirty="0">
                  <a:latin typeface="Arial"/>
                  <a:cs typeface="Arial"/>
                </a:rPr>
                <a:t>i</a:t>
              </a:r>
              <a:r>
                <a:rPr sz="500" spc="-25" dirty="0">
                  <a:latin typeface="Arial"/>
                  <a:cs typeface="Arial"/>
                </a:rPr>
                <a:t>pe</a:t>
              </a:r>
              <a:r>
                <a:rPr sz="500" dirty="0">
                  <a:latin typeface="Arial"/>
                  <a:cs typeface="Arial"/>
                </a:rPr>
                <a:t>,</a:t>
              </a:r>
              <a:r>
                <a:rPr sz="500" spc="-25" dirty="0">
                  <a:latin typeface="Arial"/>
                  <a:cs typeface="Arial"/>
                </a:rPr>
                <a:t> </a:t>
              </a:r>
              <a:r>
                <a:rPr sz="500" spc="-10"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55" dirty="0">
                  <a:latin typeface="Arial"/>
                  <a:cs typeface="Arial"/>
                </a:rPr>
                <a:t>k</a:t>
              </a:r>
              <a:r>
                <a:rPr sz="500" spc="15" dirty="0">
                  <a:latin typeface="Arial"/>
                  <a:cs typeface="Arial"/>
                </a:rPr>
                <a:t>(</a:t>
              </a:r>
              <a:r>
                <a:rPr sz="500" spc="-25" dirty="0">
                  <a:latin typeface="Arial"/>
                  <a:cs typeface="Arial"/>
                </a:rPr>
                <a:t>Lo</a:t>
              </a:r>
              <a:r>
                <a:rPr sz="500" spc="15" dirty="0">
                  <a:latin typeface="Arial"/>
                  <a:cs typeface="Arial"/>
                </a:rPr>
                <a:t>r</a:t>
              </a:r>
              <a:r>
                <a:rPr sz="500" spc="25" dirty="0">
                  <a:latin typeface="Arial"/>
                  <a:cs typeface="Arial"/>
                </a:rPr>
                <a:t>g</a:t>
              </a:r>
              <a:r>
                <a:rPr sz="500" spc="-15" dirty="0">
                  <a:latin typeface="Arial"/>
                  <a:cs typeface="Arial"/>
                </a:rPr>
                <a:t>/</a:t>
              </a:r>
              <a:r>
                <a:rPr sz="500" spc="-25" dirty="0">
                  <a:latin typeface="Arial"/>
                  <a:cs typeface="Arial"/>
                </a:rPr>
                <a:t>o</a:t>
              </a:r>
              <a:r>
                <a:rPr sz="500" dirty="0">
                  <a:latin typeface="Arial"/>
                  <a:cs typeface="Arial"/>
                </a:rPr>
                <a:t>s</a:t>
              </a:r>
              <a:r>
                <a:rPr sz="500" spc="25" dirty="0">
                  <a:latin typeface="Arial"/>
                  <a:cs typeface="Arial"/>
                </a:rPr>
                <a:t>g</a:t>
              </a:r>
              <a:r>
                <a:rPr sz="500" spc="10" dirty="0">
                  <a:latin typeface="Arial"/>
                  <a:cs typeface="Arial"/>
                </a:rPr>
                <a:t>i</a:t>
              </a:r>
              <a:r>
                <a:rPr sz="500" spc="-15" dirty="0">
                  <a:latin typeface="Arial"/>
                  <a:cs typeface="Arial"/>
                </a:rPr>
                <a:t>/f</a:t>
              </a:r>
              <a:r>
                <a:rPr sz="500" spc="15" dirty="0">
                  <a:latin typeface="Arial"/>
                  <a:cs typeface="Arial"/>
                </a:rPr>
                <a:t>r</a:t>
              </a:r>
              <a:r>
                <a:rPr sz="500" spc="-25" dirty="0">
                  <a:latin typeface="Arial"/>
                  <a:cs typeface="Arial"/>
                </a:rPr>
                <a:t>a</a:t>
              </a:r>
              <a:r>
                <a:rPr sz="500" spc="-30" dirty="0">
                  <a:latin typeface="Arial"/>
                  <a:cs typeface="Arial"/>
                </a:rPr>
                <a:t>m</a:t>
              </a:r>
              <a:r>
                <a:rPr sz="500" spc="-25" dirty="0">
                  <a:latin typeface="Arial"/>
                  <a:cs typeface="Arial"/>
                </a:rPr>
                <a:t>e</a:t>
              </a:r>
              <a:r>
                <a:rPr sz="500" spc="-35" dirty="0">
                  <a:latin typeface="Arial"/>
                  <a:cs typeface="Arial"/>
                </a:rPr>
                <a:t>w</a:t>
              </a:r>
              <a:r>
                <a:rPr sz="500" spc="-25" dirty="0">
                  <a:latin typeface="Arial"/>
                  <a:cs typeface="Arial"/>
                </a:rPr>
                <a:t>o</a:t>
              </a:r>
              <a:r>
                <a:rPr sz="500" spc="15" dirty="0">
                  <a:latin typeface="Arial"/>
                  <a:cs typeface="Arial"/>
                </a:rPr>
                <a:t>r</a:t>
              </a:r>
              <a:r>
                <a:rPr sz="500" spc="-55" dirty="0">
                  <a:latin typeface="Arial"/>
                  <a:cs typeface="Arial"/>
                </a:rPr>
                <a:t>k</a:t>
              </a:r>
              <a:r>
                <a:rPr sz="500" spc="-15" dirty="0">
                  <a:latin typeface="Arial"/>
                  <a:cs typeface="Arial"/>
                </a:rPr>
                <a:t>/S</a:t>
              </a:r>
              <a:r>
                <a:rPr sz="500" spc="-25" dirty="0">
                  <a:latin typeface="Arial"/>
                  <a:cs typeface="Arial"/>
                </a:rPr>
                <a:t>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spc="-15" dirty="0">
                  <a:latin typeface="Arial"/>
                  <a:cs typeface="Arial"/>
                </a:rPr>
                <a:t>;</a:t>
              </a:r>
              <a:r>
                <a:rPr sz="500" spc="15" dirty="0">
                  <a:latin typeface="Arial"/>
                  <a:cs typeface="Arial"/>
                </a:rPr>
                <a:t>)</a:t>
              </a:r>
              <a:r>
                <a:rPr sz="500" spc="5" dirty="0">
                  <a:latin typeface="Arial"/>
                  <a:cs typeface="Arial"/>
                </a:rPr>
                <a:t>V</a:t>
              </a:r>
              <a:r>
                <a:rPr sz="500" spc="-30" dirty="0">
                  <a:latin typeface="Arial"/>
                  <a:cs typeface="Arial"/>
                </a:rPr>
                <a:t> </a:t>
              </a:r>
              <a:r>
                <a:rPr sz="500" dirty="0">
                  <a:latin typeface="Arial"/>
                  <a:cs typeface="Arial"/>
                </a:rPr>
                <a:t>&gt;</a:t>
              </a:r>
              <a:r>
                <a:rPr sz="500" spc="10" dirty="0">
                  <a:latin typeface="Arial"/>
                  <a:cs typeface="Arial"/>
                </a:rPr>
                <a:t> </a:t>
              </a:r>
              <a:r>
                <a:rPr sz="500" spc="-55" dirty="0">
                  <a:latin typeface="Arial"/>
                  <a:cs typeface="Arial"/>
                </a:rPr>
                <a:t>v</a:t>
              </a:r>
              <a:r>
                <a:rPr sz="500" spc="-25" dirty="0">
                  <a:latin typeface="Arial"/>
                  <a:cs typeface="Arial"/>
                </a:rPr>
                <a:t>1</a:t>
              </a:r>
              <a:r>
                <a:rPr sz="500" spc="-15" dirty="0">
                  <a:latin typeface="Arial"/>
                  <a:cs typeface="Arial"/>
                </a:rPr>
                <a:t>,</a:t>
              </a:r>
              <a:r>
                <a:rPr sz="500" spc="-55" dirty="0">
                  <a:latin typeface="Arial"/>
                  <a:cs typeface="Arial"/>
                </a:rPr>
                <a:t>v</a:t>
              </a:r>
              <a:r>
                <a:rPr sz="500" dirty="0">
                  <a:latin typeface="Arial"/>
                  <a:cs typeface="Arial"/>
                </a:rPr>
                <a:t>2</a:t>
              </a:r>
              <a:r>
                <a:rPr sz="500" spc="-35" dirty="0">
                  <a:latin typeface="Arial"/>
                  <a:cs typeface="Arial"/>
                </a:rPr>
                <a:t> </a:t>
              </a:r>
              <a:r>
                <a:rPr sz="500" spc="-5" dirty="0">
                  <a:latin typeface="Arial"/>
                  <a:cs typeface="Arial"/>
                </a:rPr>
                <a:t>@</a:t>
              </a:r>
              <a:r>
                <a:rPr sz="500" spc="-25" dirty="0">
                  <a:latin typeface="Arial"/>
                  <a:cs typeface="Arial"/>
                </a:rPr>
                <a:t>2</a:t>
              </a:r>
              <a:r>
                <a:rPr sz="500" dirty="0">
                  <a:latin typeface="Arial"/>
                  <a:cs typeface="Arial"/>
                </a:rPr>
                <a:t>0</a:t>
              </a:r>
              <a:r>
                <a:rPr sz="500" spc="-35" dirty="0">
                  <a:latin typeface="Arial"/>
                  <a:cs typeface="Arial"/>
                </a:rPr>
                <a:t> </a:t>
              </a:r>
              <a:r>
                <a:rPr sz="500" spc="-25" dirty="0">
                  <a:latin typeface="Arial"/>
                  <a:cs typeface="Arial"/>
                </a:rPr>
                <a:t>e</a:t>
              </a:r>
              <a:r>
                <a:rPr sz="500" spc="-55" dirty="0">
                  <a:latin typeface="Arial"/>
                  <a:cs typeface="Arial"/>
                </a:rPr>
                <a:t>x</a:t>
              </a:r>
              <a:r>
                <a:rPr sz="500" dirty="0">
                  <a:latin typeface="Arial"/>
                  <a:cs typeface="Arial"/>
                </a:rPr>
                <a:t>c</a:t>
              </a:r>
              <a:r>
                <a:rPr sz="500" spc="-25" dirty="0">
                  <a:latin typeface="Arial"/>
                  <a:cs typeface="Arial"/>
                </a:rPr>
                <a:t>ep</a:t>
              </a:r>
              <a:r>
                <a:rPr sz="500" spc="-15" dirty="0">
                  <a:latin typeface="Arial"/>
                  <a:cs typeface="Arial"/>
                </a:rPr>
                <a:t>t</a:t>
              </a:r>
              <a:r>
                <a:rPr sz="500" spc="10" dirty="0">
                  <a:latin typeface="Arial"/>
                  <a:cs typeface="Arial"/>
                </a:rPr>
                <a:t>i</a:t>
              </a:r>
              <a:r>
                <a:rPr sz="500" spc="-25" dirty="0">
                  <a:latin typeface="Arial"/>
                  <a:cs typeface="Arial"/>
                </a:rPr>
                <a:t>on</a:t>
              </a:r>
              <a:r>
                <a:rPr sz="500" spc="-15" dirty="0">
                  <a:latin typeface="Arial"/>
                  <a:cs typeface="Arial"/>
                </a:rPr>
                <a:t>:</a:t>
              </a:r>
              <a:r>
                <a:rPr sz="500" spc="-55" dirty="0">
                  <a:latin typeface="Arial"/>
                  <a:cs typeface="Arial"/>
                </a:rPr>
                <a:t>v</a:t>
              </a:r>
              <a:r>
                <a:rPr sz="500" spc="-25" dirty="0">
                  <a:latin typeface="Arial"/>
                  <a:cs typeface="Arial"/>
                </a:rPr>
                <a:t>2</a:t>
              </a:r>
              <a:r>
                <a:rPr sz="500" dirty="0">
                  <a:latin typeface="Arial"/>
                  <a:cs typeface="Arial"/>
                </a:rPr>
                <a:t>1</a:t>
              </a:r>
            </a:p>
          </p:txBody>
        </p:sp>
        <p:sp>
          <p:nvSpPr>
            <p:cNvPr id="828" name="object 136"/>
            <p:cNvSpPr/>
            <p:nvPr/>
          </p:nvSpPr>
          <p:spPr>
            <a:xfrm>
              <a:off x="671299" y="6434009"/>
              <a:ext cx="3427729" cy="1099820"/>
            </a:xfrm>
            <a:custGeom>
              <a:avLst/>
              <a:gdLst/>
              <a:ahLst/>
              <a:cxnLst/>
              <a:rect l="l" t="t" r="r" b="b"/>
              <a:pathLst>
                <a:path w="3427729" h="1099820">
                  <a:moveTo>
                    <a:pt x="0" y="0"/>
                  </a:moveTo>
                  <a:lnTo>
                    <a:pt x="761" y="58599"/>
                  </a:lnTo>
                  <a:lnTo>
                    <a:pt x="10603" y="116221"/>
                  </a:lnTo>
                  <a:lnTo>
                    <a:pt x="28619" y="172682"/>
                  </a:lnTo>
                  <a:lnTo>
                    <a:pt x="53901" y="227795"/>
                  </a:lnTo>
                  <a:lnTo>
                    <a:pt x="85542" y="281378"/>
                  </a:lnTo>
                  <a:lnTo>
                    <a:pt x="122634" y="333245"/>
                  </a:lnTo>
                  <a:lnTo>
                    <a:pt x="164270" y="383213"/>
                  </a:lnTo>
                  <a:lnTo>
                    <a:pt x="209542" y="431095"/>
                  </a:lnTo>
                  <a:lnTo>
                    <a:pt x="257544" y="476709"/>
                  </a:lnTo>
                  <a:lnTo>
                    <a:pt x="307367" y="519868"/>
                  </a:lnTo>
                  <a:lnTo>
                    <a:pt x="358105" y="560390"/>
                  </a:lnTo>
                  <a:lnTo>
                    <a:pt x="408850" y="598089"/>
                  </a:lnTo>
                  <a:lnTo>
                    <a:pt x="458694" y="632780"/>
                  </a:lnTo>
                  <a:lnTo>
                    <a:pt x="506730" y="664280"/>
                  </a:lnTo>
                  <a:lnTo>
                    <a:pt x="552052" y="692403"/>
                  </a:lnTo>
                  <a:lnTo>
                    <a:pt x="593750" y="716966"/>
                  </a:lnTo>
                  <a:lnTo>
                    <a:pt x="630919" y="737783"/>
                  </a:lnTo>
                  <a:lnTo>
                    <a:pt x="688037" y="767443"/>
                  </a:lnTo>
                  <a:lnTo>
                    <a:pt x="751997" y="792812"/>
                  </a:lnTo>
                  <a:lnTo>
                    <a:pt x="812526" y="809815"/>
                  </a:lnTo>
                  <a:lnTo>
                    <a:pt x="886891" y="826894"/>
                  </a:lnTo>
                  <a:lnTo>
                    <a:pt x="974225" y="844020"/>
                  </a:lnTo>
                  <a:lnTo>
                    <a:pt x="1073660" y="861163"/>
                  </a:lnTo>
                  <a:lnTo>
                    <a:pt x="1184329" y="878291"/>
                  </a:lnTo>
                  <a:lnTo>
                    <a:pt x="1305364" y="895376"/>
                  </a:lnTo>
                  <a:lnTo>
                    <a:pt x="1435898" y="912386"/>
                  </a:lnTo>
                  <a:lnTo>
                    <a:pt x="1575063" y="929291"/>
                  </a:lnTo>
                  <a:lnTo>
                    <a:pt x="1721992" y="946062"/>
                  </a:lnTo>
                  <a:lnTo>
                    <a:pt x="1875817" y="962667"/>
                  </a:lnTo>
                  <a:lnTo>
                    <a:pt x="2035671" y="979076"/>
                  </a:lnTo>
                  <a:lnTo>
                    <a:pt x="2200686" y="995260"/>
                  </a:lnTo>
                  <a:lnTo>
                    <a:pt x="2369994" y="1011188"/>
                  </a:lnTo>
                  <a:lnTo>
                    <a:pt x="2542729" y="1026830"/>
                  </a:lnTo>
                  <a:lnTo>
                    <a:pt x="2718023" y="1042154"/>
                  </a:lnTo>
                  <a:lnTo>
                    <a:pt x="2895008" y="1057133"/>
                  </a:lnTo>
                  <a:lnTo>
                    <a:pt x="3072816" y="1071734"/>
                  </a:lnTo>
                  <a:lnTo>
                    <a:pt x="3250581" y="1085927"/>
                  </a:lnTo>
                  <a:lnTo>
                    <a:pt x="3427435" y="1099683"/>
                  </a:lnTo>
                </a:path>
              </a:pathLst>
            </a:custGeom>
            <a:ln w="8718">
              <a:solidFill>
                <a:srgbClr val="FF0000"/>
              </a:solidFill>
            </a:ln>
          </p:spPr>
          <p:txBody>
            <a:bodyPr wrap="square" lIns="0" tIns="0" rIns="0" bIns="0" rtlCol="0"/>
            <a:lstStyle/>
            <a:p>
              <a:endParaRPr sz="2000"/>
            </a:p>
          </p:txBody>
        </p:sp>
        <p:sp>
          <p:nvSpPr>
            <p:cNvPr id="829" name="object 137"/>
            <p:cNvSpPr/>
            <p:nvPr/>
          </p:nvSpPr>
          <p:spPr>
            <a:xfrm>
              <a:off x="4097365" y="7503310"/>
              <a:ext cx="89535" cy="60960"/>
            </a:xfrm>
            <a:custGeom>
              <a:avLst/>
              <a:gdLst/>
              <a:ahLst/>
              <a:cxnLst/>
              <a:rect l="l" t="t" r="r" b="b"/>
              <a:pathLst>
                <a:path w="89535" h="60959">
                  <a:moveTo>
                    <a:pt x="4672" y="0"/>
                  </a:moveTo>
                  <a:lnTo>
                    <a:pt x="0" y="60861"/>
                  </a:lnTo>
                  <a:lnTo>
                    <a:pt x="89265" y="37087"/>
                  </a:lnTo>
                  <a:lnTo>
                    <a:pt x="4672" y="0"/>
                  </a:lnTo>
                  <a:close/>
                </a:path>
              </a:pathLst>
            </a:custGeom>
            <a:solidFill>
              <a:srgbClr val="FF0000"/>
            </a:solidFill>
          </p:spPr>
          <p:txBody>
            <a:bodyPr wrap="square" lIns="0" tIns="0" rIns="0" bIns="0" rtlCol="0"/>
            <a:lstStyle/>
            <a:p>
              <a:endParaRPr sz="2000"/>
            </a:p>
          </p:txBody>
        </p:sp>
        <p:sp>
          <p:nvSpPr>
            <p:cNvPr id="830" name="object 138"/>
            <p:cNvSpPr/>
            <p:nvPr/>
          </p:nvSpPr>
          <p:spPr>
            <a:xfrm>
              <a:off x="4097365" y="7503310"/>
              <a:ext cx="89535" cy="60960"/>
            </a:xfrm>
            <a:custGeom>
              <a:avLst/>
              <a:gdLst/>
              <a:ahLst/>
              <a:cxnLst/>
              <a:rect l="l" t="t" r="r" b="b"/>
              <a:pathLst>
                <a:path w="89535" h="60959">
                  <a:moveTo>
                    <a:pt x="4672" y="0"/>
                  </a:moveTo>
                  <a:lnTo>
                    <a:pt x="89265" y="37087"/>
                  </a:lnTo>
                  <a:lnTo>
                    <a:pt x="0" y="60861"/>
                  </a:lnTo>
                  <a:lnTo>
                    <a:pt x="4672" y="0"/>
                  </a:lnTo>
                  <a:close/>
                </a:path>
              </a:pathLst>
            </a:custGeom>
            <a:ln w="8718">
              <a:solidFill>
                <a:srgbClr val="FF0000"/>
              </a:solidFill>
            </a:ln>
          </p:spPr>
          <p:txBody>
            <a:bodyPr wrap="square" lIns="0" tIns="0" rIns="0" bIns="0" rtlCol="0"/>
            <a:lstStyle/>
            <a:p>
              <a:endParaRPr sz="2000"/>
            </a:p>
          </p:txBody>
        </p:sp>
        <p:sp>
          <p:nvSpPr>
            <p:cNvPr id="831" name="object 139"/>
            <p:cNvSpPr/>
            <p:nvPr/>
          </p:nvSpPr>
          <p:spPr>
            <a:xfrm>
              <a:off x="5749633" y="4295224"/>
              <a:ext cx="933450" cy="404342"/>
            </a:xfrm>
            <a:custGeom>
              <a:avLst/>
              <a:gdLst/>
              <a:ahLst/>
              <a:cxnLst/>
              <a:rect l="l" t="t" r="r" b="b"/>
              <a:pathLst>
                <a:path w="933450" h="314325">
                  <a:moveTo>
                    <a:pt x="932844" y="0"/>
                  </a:moveTo>
                  <a:lnTo>
                    <a:pt x="0" y="0"/>
                  </a:lnTo>
                  <a:lnTo>
                    <a:pt x="0" y="313854"/>
                  </a:lnTo>
                  <a:lnTo>
                    <a:pt x="932844" y="313854"/>
                  </a:lnTo>
                  <a:lnTo>
                    <a:pt x="932844" y="0"/>
                  </a:lnTo>
                  <a:close/>
                </a:path>
              </a:pathLst>
            </a:custGeom>
            <a:ln w="8718">
              <a:solidFill>
                <a:srgbClr val="1D90FF"/>
              </a:solidFill>
            </a:ln>
          </p:spPr>
          <p:txBody>
            <a:bodyPr wrap="square" lIns="0" tIns="0" rIns="0" bIns="0" rtlCol="0"/>
            <a:lstStyle/>
            <a:p>
              <a:endParaRPr sz="2000"/>
            </a:p>
          </p:txBody>
        </p:sp>
        <p:sp>
          <p:nvSpPr>
            <p:cNvPr id="832" name="object 140"/>
            <p:cNvSpPr txBox="1"/>
            <p:nvPr/>
          </p:nvSpPr>
          <p:spPr>
            <a:xfrm>
              <a:off x="5759091" y="4286239"/>
              <a:ext cx="937547" cy="427628"/>
            </a:xfrm>
            <a:prstGeom prst="rect">
              <a:avLst/>
            </a:prstGeom>
          </p:spPr>
          <p:txBody>
            <a:bodyPr vert="horz" wrap="square" lIns="0" tIns="0" rIns="0" bIns="0" rtlCol="0">
              <a:spAutoFit/>
            </a:bodyPr>
            <a:lstStyle/>
            <a:p>
              <a:pPr marL="12700">
                <a:lnSpc>
                  <a:spcPct val="100000"/>
                </a:lnSpc>
              </a:pPr>
              <a:r>
                <a:rPr sz="500" spc="15" dirty="0">
                  <a:latin typeface="Arial"/>
                  <a:cs typeface="Arial"/>
                </a:rPr>
                <a:t>r</a:t>
              </a:r>
              <a:r>
                <a:rPr sz="500" spc="-15" dirty="0">
                  <a:latin typeface="Arial"/>
                  <a:cs typeface="Arial"/>
                </a:rPr>
                <a:t>:</a:t>
              </a:r>
              <a:r>
                <a:rPr sz="500" spc="25" dirty="0">
                  <a:latin typeface="Arial"/>
                  <a:cs typeface="Arial"/>
                </a:rPr>
                <a:t>g</a:t>
              </a:r>
              <a:r>
                <a:rPr sz="500" spc="-25" dirty="0">
                  <a:latin typeface="Arial"/>
                  <a:cs typeface="Arial"/>
                </a:rPr>
                <a:t>o</a:t>
              </a:r>
              <a:r>
                <a:rPr sz="500" spc="-15" dirty="0">
                  <a:latin typeface="Arial"/>
                  <a:cs typeface="Arial"/>
                </a:rPr>
                <a:t>t</a:t>
              </a:r>
              <a:r>
                <a:rPr sz="500" dirty="0">
                  <a:latin typeface="Arial"/>
                  <a:cs typeface="Arial"/>
                </a:rPr>
                <a:t>o</a:t>
              </a:r>
              <a:r>
                <a:rPr sz="500" spc="-35" dirty="0">
                  <a:latin typeface="Arial"/>
                  <a:cs typeface="Arial"/>
                </a:rPr>
                <a:t> </a:t>
              </a:r>
              <a:r>
                <a:rPr sz="500" spc="15" dirty="0">
                  <a:latin typeface="Arial"/>
                  <a:cs typeface="Arial"/>
                </a:rPr>
                <a:t>(</a:t>
              </a:r>
              <a:r>
                <a:rPr sz="500" spc="-15" dirty="0">
                  <a:latin typeface="Arial"/>
                  <a:cs typeface="Arial"/>
                </a:rPr>
                <a:t>f</a:t>
              </a:r>
              <a:r>
                <a:rPr sz="500" spc="15" dirty="0">
                  <a:latin typeface="Arial"/>
                  <a:cs typeface="Arial"/>
                </a:rPr>
                <a:t>r</a:t>
              </a:r>
              <a:r>
                <a:rPr sz="500" spc="-25" dirty="0">
                  <a:latin typeface="Arial"/>
                  <a:cs typeface="Arial"/>
                </a:rPr>
                <a:t>o</a:t>
              </a:r>
              <a:r>
                <a:rPr sz="500" spc="5" dirty="0">
                  <a:latin typeface="Arial"/>
                  <a:cs typeface="Arial"/>
                </a:rPr>
                <a:t>m</a:t>
              </a:r>
              <a:r>
                <a:rPr sz="500" spc="-45" dirty="0">
                  <a:latin typeface="Arial"/>
                  <a:cs typeface="Arial"/>
                </a:rPr>
                <a:t> </a:t>
              </a:r>
              <a:r>
                <a:rPr sz="500" spc="10" dirty="0">
                  <a:latin typeface="Arial"/>
                  <a:cs typeface="Arial"/>
                </a:rPr>
                <a:t>ii</a:t>
              </a:r>
              <a:r>
                <a:rPr sz="500" spc="-25" dirty="0">
                  <a:latin typeface="Arial"/>
                  <a:cs typeface="Arial"/>
                </a:rPr>
                <a:t>nde</a:t>
              </a:r>
              <a:r>
                <a:rPr sz="500" spc="-55" dirty="0">
                  <a:latin typeface="Arial"/>
                  <a:cs typeface="Arial"/>
                </a:rPr>
                <a:t>x</a:t>
              </a:r>
              <a:r>
                <a:rPr sz="500" dirty="0">
                  <a:latin typeface="Arial"/>
                  <a:cs typeface="Arial"/>
                </a:rPr>
                <a:t>=</a:t>
              </a:r>
              <a:r>
                <a:rPr sz="500" spc="5" dirty="0">
                  <a:latin typeface="Arial"/>
                  <a:cs typeface="Arial"/>
                </a:rPr>
                <a:t> </a:t>
              </a:r>
              <a:r>
                <a:rPr sz="500" dirty="0">
                  <a:latin typeface="Arial"/>
                  <a:cs typeface="Arial"/>
                </a:rPr>
                <a:t>6</a:t>
              </a:r>
              <a:r>
                <a:rPr sz="500" spc="-35" dirty="0">
                  <a:latin typeface="Arial"/>
                  <a:cs typeface="Arial"/>
                </a:rPr>
                <a:t> </a:t>
              </a:r>
              <a:r>
                <a:rPr sz="500" spc="-15" dirty="0">
                  <a:latin typeface="Arial"/>
                  <a:cs typeface="Arial"/>
                </a:rPr>
                <a:t>t</a:t>
              </a:r>
              <a:r>
                <a:rPr sz="500" dirty="0">
                  <a:latin typeface="Arial"/>
                  <a:cs typeface="Arial"/>
                </a:rPr>
                <a:t>o</a:t>
              </a:r>
              <a:r>
                <a:rPr sz="500" spc="-30" dirty="0">
                  <a:latin typeface="Arial"/>
                  <a:cs typeface="Arial"/>
                </a:rPr>
                <a:t> </a:t>
              </a:r>
              <a:r>
                <a:rPr sz="500" spc="10" dirty="0">
                  <a:latin typeface="Arial"/>
                  <a:cs typeface="Arial"/>
                </a:rPr>
                <a:t>ii</a:t>
              </a:r>
              <a:r>
                <a:rPr sz="500" spc="-25" dirty="0">
                  <a:latin typeface="Arial"/>
                  <a:cs typeface="Arial"/>
                </a:rPr>
                <a:t>nde</a:t>
              </a:r>
              <a:r>
                <a:rPr sz="500" dirty="0">
                  <a:latin typeface="Arial"/>
                  <a:cs typeface="Arial"/>
                </a:rPr>
                <a:t>x</a:t>
              </a:r>
              <a:r>
                <a:rPr sz="500" spc="-65" dirty="0">
                  <a:latin typeface="Arial"/>
                  <a:cs typeface="Arial"/>
                </a:rPr>
                <a:t> </a:t>
              </a:r>
              <a:r>
                <a:rPr sz="500" dirty="0">
                  <a:latin typeface="Arial"/>
                  <a:cs typeface="Arial"/>
                </a:rPr>
                <a:t>=</a:t>
              </a:r>
              <a:r>
                <a:rPr sz="500" spc="5" dirty="0">
                  <a:latin typeface="Arial"/>
                  <a:cs typeface="Arial"/>
                </a:rPr>
                <a:t> </a:t>
              </a:r>
              <a:r>
                <a:rPr sz="500" spc="-25" dirty="0">
                  <a:latin typeface="Arial"/>
                  <a:cs typeface="Arial"/>
                </a:rPr>
                <a:t>10</a:t>
              </a:r>
              <a:r>
                <a:rPr sz="500" dirty="0">
                  <a:latin typeface="Arial"/>
                  <a:cs typeface="Arial"/>
                </a:rPr>
                <a:t>)</a:t>
              </a:r>
            </a:p>
          </p:txBody>
        </p:sp>
        <p:sp>
          <p:nvSpPr>
            <p:cNvPr id="833" name="object 141"/>
            <p:cNvSpPr/>
            <p:nvPr/>
          </p:nvSpPr>
          <p:spPr>
            <a:xfrm>
              <a:off x="6843764" y="1874406"/>
              <a:ext cx="3208655" cy="405572"/>
            </a:xfrm>
            <a:custGeom>
              <a:avLst/>
              <a:gdLst/>
              <a:ahLst/>
              <a:cxnLst/>
              <a:rect l="l" t="t" r="r" b="b"/>
              <a:pathLst>
                <a:path w="3208654" h="314325">
                  <a:moveTo>
                    <a:pt x="3208286" y="0"/>
                  </a:moveTo>
                  <a:lnTo>
                    <a:pt x="0" y="0"/>
                  </a:lnTo>
                  <a:lnTo>
                    <a:pt x="0" y="313854"/>
                  </a:lnTo>
                  <a:lnTo>
                    <a:pt x="3208286" y="313854"/>
                  </a:lnTo>
                  <a:lnTo>
                    <a:pt x="3208286" y="0"/>
                  </a:lnTo>
                  <a:close/>
                </a:path>
              </a:pathLst>
            </a:custGeom>
            <a:ln w="8718">
              <a:solidFill>
                <a:srgbClr val="1D90FF"/>
              </a:solidFill>
            </a:ln>
          </p:spPr>
          <p:txBody>
            <a:bodyPr wrap="square" lIns="0" tIns="0" rIns="0" bIns="0" rtlCol="0"/>
            <a:lstStyle/>
            <a:p>
              <a:endParaRPr sz="2000"/>
            </a:p>
          </p:txBody>
        </p:sp>
        <p:sp>
          <p:nvSpPr>
            <p:cNvPr id="834" name="object 142"/>
            <p:cNvSpPr txBox="1"/>
            <p:nvPr/>
          </p:nvSpPr>
          <p:spPr>
            <a:xfrm>
              <a:off x="6917571" y="1859588"/>
              <a:ext cx="3089910" cy="375881"/>
            </a:xfrm>
            <a:prstGeom prst="rect">
              <a:avLst/>
            </a:prstGeom>
          </p:spPr>
          <p:txBody>
            <a:bodyPr vert="horz" wrap="square" lIns="0" tIns="0" rIns="0" bIns="0" rtlCol="0">
              <a:spAutoFit/>
            </a:bodyPr>
            <a:lstStyle/>
            <a:p>
              <a:pPr marL="12700">
                <a:lnSpc>
                  <a:spcPct val="100000"/>
                </a:lnSpc>
              </a:pPr>
              <a:r>
                <a:rPr sz="500" spc="15" dirty="0">
                  <a:latin typeface="Arial"/>
                  <a:cs typeface="Arial"/>
                </a:rPr>
                <a:t>r</a:t>
              </a:r>
              <a:r>
                <a:rPr sz="500" spc="-15" dirty="0">
                  <a:latin typeface="Arial"/>
                  <a:cs typeface="Arial"/>
                </a:rPr>
                <a:t>:</a:t>
              </a:r>
              <a:r>
                <a:rPr sz="500" spc="-55" dirty="0">
                  <a:latin typeface="Arial"/>
                  <a:cs typeface="Arial"/>
                </a:rPr>
                <a:t>v</a:t>
              </a:r>
              <a:r>
                <a:rPr sz="500" dirty="0">
                  <a:latin typeface="Arial"/>
                  <a:cs typeface="Arial"/>
                </a:rPr>
                <a:t>5</a:t>
              </a:r>
              <a:r>
                <a:rPr sz="500" spc="-35" dirty="0">
                  <a:latin typeface="Arial"/>
                  <a:cs typeface="Arial"/>
                </a:rPr>
                <a:t> </a:t>
              </a:r>
              <a:r>
                <a:rPr sz="500" dirty="0">
                  <a:latin typeface="Arial"/>
                  <a:cs typeface="Arial"/>
                </a:rPr>
                <a:t>=</a:t>
              </a:r>
              <a:r>
                <a:rPr sz="500" spc="5" dirty="0">
                  <a:latin typeface="Arial"/>
                  <a:cs typeface="Arial"/>
                </a:rPr>
                <a:t> </a:t>
              </a:r>
              <a:r>
                <a:rPr sz="500" spc="25" dirty="0">
                  <a:latin typeface="Arial"/>
                  <a:cs typeface="Arial"/>
                </a:rPr>
                <a:t>g</a:t>
              </a:r>
              <a:r>
                <a:rPr sz="500" spc="-25" dirty="0">
                  <a:latin typeface="Arial"/>
                  <a:cs typeface="Arial"/>
                </a:rPr>
                <a:t>e</a:t>
              </a:r>
              <a:r>
                <a:rPr sz="500" spc="-15" dirty="0">
                  <a:latin typeface="Arial"/>
                  <a:cs typeface="Arial"/>
                </a:rPr>
                <a:t>t</a:t>
              </a:r>
              <a:r>
                <a:rPr sz="500" dirty="0">
                  <a:latin typeface="Arial"/>
                  <a:cs typeface="Arial"/>
                </a:rPr>
                <a:t>s</a:t>
              </a:r>
              <a:r>
                <a:rPr sz="500" spc="-15" dirty="0">
                  <a:latin typeface="Arial"/>
                  <a:cs typeface="Arial"/>
                </a:rPr>
                <a:t>t</a:t>
              </a:r>
              <a:r>
                <a:rPr sz="500" spc="-25" dirty="0">
                  <a:latin typeface="Arial"/>
                  <a:cs typeface="Arial"/>
                </a:rPr>
                <a:t>a</a:t>
              </a:r>
              <a:r>
                <a:rPr sz="500" spc="-15" dirty="0">
                  <a:latin typeface="Arial"/>
                  <a:cs typeface="Arial"/>
                </a:rPr>
                <a:t>t</a:t>
              </a:r>
              <a:r>
                <a:rPr sz="500" spc="10" dirty="0">
                  <a:latin typeface="Arial"/>
                  <a:cs typeface="Arial"/>
                </a:rPr>
                <a:t>i</a:t>
              </a:r>
              <a:r>
                <a:rPr sz="500" dirty="0">
                  <a:latin typeface="Arial"/>
                  <a:cs typeface="Arial"/>
                </a:rPr>
                <a:t>c</a:t>
              </a:r>
              <a:r>
                <a:rPr sz="500" spc="-10" dirty="0">
                  <a:latin typeface="Arial"/>
                  <a:cs typeface="Arial"/>
                </a:rPr>
                <a:t> </a:t>
              </a:r>
              <a:r>
                <a:rPr sz="500" dirty="0">
                  <a:latin typeface="Arial"/>
                  <a:cs typeface="Arial"/>
                </a:rPr>
                <a:t>&lt;</a:t>
              </a:r>
              <a:r>
                <a:rPr sz="500" spc="5"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0" dirty="0">
                  <a:latin typeface="Arial"/>
                  <a:cs typeface="Arial"/>
                </a:rPr>
                <a:t>e</a:t>
              </a:r>
              <a:r>
                <a:rPr sz="500" dirty="0">
                  <a:latin typeface="Arial"/>
                  <a:cs typeface="Arial"/>
                </a:rPr>
                <a:t>,</a:t>
              </a:r>
              <a:r>
                <a:rPr sz="500" spc="-25" dirty="0">
                  <a:latin typeface="Arial"/>
                  <a:cs typeface="Arial"/>
                </a:rPr>
                <a:t> Lo</a:t>
              </a:r>
              <a:r>
                <a:rPr sz="500" spc="15" dirty="0">
                  <a:latin typeface="Arial"/>
                  <a:cs typeface="Arial"/>
                </a:rPr>
                <a:t>r</a:t>
              </a:r>
              <a:r>
                <a:rPr sz="500" spc="25" dirty="0">
                  <a:latin typeface="Arial"/>
                  <a:cs typeface="Arial"/>
                </a:rPr>
                <a:t>g</a:t>
              </a:r>
              <a:r>
                <a:rPr sz="500" spc="-15" dirty="0">
                  <a:latin typeface="Arial"/>
                  <a:cs typeface="Arial"/>
                </a:rPr>
                <a:t>/</a:t>
              </a:r>
              <a:r>
                <a:rPr sz="500" spc="-25" dirty="0">
                  <a:latin typeface="Arial"/>
                  <a:cs typeface="Arial"/>
                </a:rPr>
                <a:t>apa</a:t>
              </a:r>
              <a:r>
                <a:rPr sz="500" dirty="0">
                  <a:latin typeface="Arial"/>
                  <a:cs typeface="Arial"/>
                </a:rPr>
                <a:t>c</a:t>
              </a:r>
              <a:r>
                <a:rPr sz="500" spc="-25" dirty="0">
                  <a:latin typeface="Arial"/>
                  <a:cs typeface="Arial"/>
                </a:rPr>
                <a:t>he</a:t>
              </a:r>
              <a:r>
                <a:rPr sz="500" spc="-15" dirty="0">
                  <a:latin typeface="Arial"/>
                  <a:cs typeface="Arial"/>
                </a:rPr>
                <a:t>/</a:t>
              </a:r>
              <a:r>
                <a:rPr sz="500" spc="-25" dirty="0">
                  <a:latin typeface="Arial"/>
                  <a:cs typeface="Arial"/>
                </a:rPr>
                <a:t>a</a:t>
              </a:r>
              <a:r>
                <a:rPr sz="500" spc="15" dirty="0">
                  <a:latin typeface="Arial"/>
                  <a:cs typeface="Arial"/>
                </a:rPr>
                <a:t>r</a:t>
              </a:r>
              <a:r>
                <a:rPr sz="500" spc="10" dirty="0">
                  <a:latin typeface="Arial"/>
                  <a:cs typeface="Arial"/>
                </a:rPr>
                <a:t>i</a:t>
              </a:r>
              <a:r>
                <a:rPr sz="500" spc="-25" dirty="0">
                  <a:latin typeface="Arial"/>
                  <a:cs typeface="Arial"/>
                </a:rPr>
                <a:t>e</a:t>
              </a:r>
              <a:r>
                <a:rPr sz="500" dirty="0">
                  <a:latin typeface="Arial"/>
                  <a:cs typeface="Arial"/>
                </a:rPr>
                <a:t>s</a:t>
              </a:r>
              <a:r>
                <a:rPr sz="500" spc="-15" dirty="0">
                  <a:latin typeface="Arial"/>
                  <a:cs typeface="Arial"/>
                </a:rPr>
                <a:t>/</a:t>
              </a:r>
              <a:r>
                <a:rPr sz="500" spc="-25" dirty="0">
                  <a:latin typeface="Arial"/>
                  <a:cs typeface="Arial"/>
                </a:rPr>
                <a:t>b</a:t>
              </a:r>
              <a:r>
                <a:rPr sz="500" spc="10" dirty="0">
                  <a:latin typeface="Arial"/>
                  <a:cs typeface="Arial"/>
                </a:rPr>
                <a:t>l</a:t>
              </a:r>
              <a:r>
                <a:rPr sz="500" spc="-25" dirty="0">
                  <a:latin typeface="Arial"/>
                  <a:cs typeface="Arial"/>
                </a:rPr>
                <a:t>uep</a:t>
              </a:r>
              <a:r>
                <a:rPr sz="500" spc="15" dirty="0">
                  <a:latin typeface="Arial"/>
                  <a:cs typeface="Arial"/>
                </a:rPr>
                <a:t>r</a:t>
              </a:r>
              <a:r>
                <a:rPr sz="500" spc="10" dirty="0">
                  <a:latin typeface="Arial"/>
                  <a:cs typeface="Arial"/>
                </a:rPr>
                <a:t>i</a:t>
              </a:r>
              <a:r>
                <a:rPr sz="500" spc="-25" dirty="0">
                  <a:latin typeface="Arial"/>
                  <a:cs typeface="Arial"/>
                </a:rPr>
                <a:t>n</a:t>
              </a:r>
              <a:r>
                <a:rPr sz="500" spc="-15" dirty="0">
                  <a:latin typeface="Arial"/>
                  <a:cs typeface="Arial"/>
                </a:rPr>
                <a:t>t/</a:t>
              </a:r>
              <a:r>
                <a:rPr sz="500" dirty="0">
                  <a:latin typeface="Arial"/>
                  <a:cs typeface="Arial"/>
                </a:rPr>
                <a:t>c</a:t>
              </a:r>
              <a:r>
                <a:rPr sz="500" spc="-25" dirty="0">
                  <a:latin typeface="Arial"/>
                  <a:cs typeface="Arial"/>
                </a:rPr>
                <a:t>on</a:t>
              </a:r>
              <a:r>
                <a:rPr sz="500" spc="-15" dirty="0">
                  <a:latin typeface="Arial"/>
                  <a:cs typeface="Arial"/>
                </a:rPr>
                <a:t>t</a:t>
              </a:r>
              <a:r>
                <a:rPr sz="500" spc="-25" dirty="0">
                  <a:latin typeface="Arial"/>
                  <a:cs typeface="Arial"/>
                </a:rPr>
                <a:t>a</a:t>
              </a:r>
              <a:r>
                <a:rPr sz="500" spc="10" dirty="0">
                  <a:latin typeface="Arial"/>
                  <a:cs typeface="Arial"/>
                </a:rPr>
                <a:t>i</a:t>
              </a:r>
              <a:r>
                <a:rPr sz="500" spc="-25" dirty="0">
                  <a:latin typeface="Arial"/>
                  <a:cs typeface="Arial"/>
                </a:rPr>
                <a:t>ne</a:t>
              </a:r>
              <a:r>
                <a:rPr sz="500" spc="15" dirty="0">
                  <a:latin typeface="Arial"/>
                  <a:cs typeface="Arial"/>
                </a:rPr>
                <a:t>r</a:t>
              </a:r>
              <a:r>
                <a:rPr sz="500" spc="-15" dirty="0">
                  <a:latin typeface="Arial"/>
                  <a:cs typeface="Arial"/>
                </a:rPr>
                <a:t>/A</a:t>
              </a:r>
              <a:r>
                <a:rPr sz="500" spc="-25" dirty="0">
                  <a:latin typeface="Arial"/>
                  <a:cs typeface="Arial"/>
                </a:rPr>
                <a:t>b</a:t>
              </a:r>
              <a:r>
                <a:rPr sz="500" dirty="0">
                  <a:latin typeface="Arial"/>
                  <a:cs typeface="Arial"/>
                </a:rPr>
                <a:t>s</a:t>
              </a:r>
              <a:r>
                <a:rPr sz="500" spc="-15"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15" dirty="0">
                  <a:latin typeface="Arial"/>
                  <a:cs typeface="Arial"/>
                </a:rPr>
                <a:t>tS</a:t>
              </a:r>
              <a:r>
                <a:rPr sz="500" spc="-25" dirty="0">
                  <a:latin typeface="Arial"/>
                  <a:cs typeface="Arial"/>
                </a:rPr>
                <a:t>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dirty="0">
                  <a:latin typeface="Arial"/>
                  <a:cs typeface="Arial"/>
                </a:rPr>
                <a:t>c</a:t>
              </a:r>
              <a:r>
                <a:rPr sz="500" spc="10" dirty="0">
                  <a:latin typeface="Arial"/>
                  <a:cs typeface="Arial"/>
                </a:rPr>
                <a:t>i</a:t>
              </a:r>
              <a:r>
                <a:rPr sz="500" spc="-25" dirty="0">
                  <a:latin typeface="Arial"/>
                  <a:cs typeface="Arial"/>
                </a:rPr>
                <a:t>pe</a:t>
              </a:r>
              <a:r>
                <a:rPr sz="500" dirty="0">
                  <a:latin typeface="Arial"/>
                  <a:cs typeface="Arial"/>
                </a:rPr>
                <a:t>,</a:t>
              </a:r>
              <a:r>
                <a:rPr sz="500" spc="-20" dirty="0">
                  <a:latin typeface="Arial"/>
                  <a:cs typeface="Arial"/>
                </a:rPr>
                <a:t> </a:t>
              </a:r>
              <a:r>
                <a:rPr sz="500" spc="-25" dirty="0">
                  <a:latin typeface="Arial"/>
                  <a:cs typeface="Arial"/>
                </a:rPr>
                <a:t>L</a:t>
              </a:r>
              <a:r>
                <a:rPr sz="500" spc="-10" dirty="0">
                  <a:latin typeface="Arial"/>
                  <a:cs typeface="Arial"/>
                </a:rPr>
                <a:t>OGG</a:t>
              </a:r>
              <a:r>
                <a:rPr sz="500" spc="-15" dirty="0">
                  <a:latin typeface="Arial"/>
                  <a:cs typeface="Arial"/>
                </a:rPr>
                <a:t>E</a:t>
              </a:r>
              <a:r>
                <a:rPr sz="500" spc="15" dirty="0">
                  <a:latin typeface="Arial"/>
                  <a:cs typeface="Arial"/>
                </a:rPr>
                <a:t>R</a:t>
              </a:r>
              <a:r>
                <a:rPr sz="500" dirty="0">
                  <a:latin typeface="Arial"/>
                  <a:cs typeface="Arial"/>
                </a:rPr>
                <a:t>,</a:t>
              </a:r>
              <a:r>
                <a:rPr sz="500" spc="-20" dirty="0">
                  <a:latin typeface="Arial"/>
                  <a:cs typeface="Arial"/>
                </a:rPr>
                <a:t> </a:t>
              </a:r>
              <a:r>
                <a:rPr sz="500" spc="15" dirty="0">
                  <a:latin typeface="Arial"/>
                  <a:cs typeface="Arial"/>
                </a:rPr>
                <a:t>&lt;</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spc="-15" dirty="0">
                  <a:latin typeface="Arial"/>
                  <a:cs typeface="Arial"/>
                </a:rPr>
                <a:t>,</a:t>
              </a:r>
              <a:r>
                <a:rPr sz="500" spc="-25" dirty="0">
                  <a:latin typeface="Arial"/>
                  <a:cs typeface="Arial"/>
                </a:rPr>
                <a:t>Lo</a:t>
              </a:r>
              <a:r>
                <a:rPr sz="500" spc="20" dirty="0">
                  <a:latin typeface="Arial"/>
                  <a:cs typeface="Arial"/>
                </a:rPr>
                <a:t>r</a:t>
              </a:r>
              <a:r>
                <a:rPr sz="500" spc="25" dirty="0">
                  <a:latin typeface="Arial"/>
                  <a:cs typeface="Arial"/>
                </a:rPr>
                <a:t>g</a:t>
              </a:r>
              <a:r>
                <a:rPr sz="500" spc="-15" dirty="0">
                  <a:latin typeface="Arial"/>
                  <a:cs typeface="Arial"/>
                </a:rPr>
                <a:t>/</a:t>
              </a:r>
              <a:r>
                <a:rPr sz="500" dirty="0">
                  <a:latin typeface="Arial"/>
                  <a:cs typeface="Arial"/>
                </a:rPr>
                <a:t>s</a:t>
              </a:r>
              <a:r>
                <a:rPr sz="500" spc="10" dirty="0">
                  <a:latin typeface="Arial"/>
                  <a:cs typeface="Arial"/>
                </a:rPr>
                <a:t>l</a:t>
              </a:r>
              <a:r>
                <a:rPr sz="500" spc="-15" dirty="0">
                  <a:latin typeface="Arial"/>
                  <a:cs typeface="Arial"/>
                </a:rPr>
                <a:t>f</a:t>
              </a:r>
              <a:r>
                <a:rPr sz="500" spc="-25" dirty="0">
                  <a:latin typeface="Arial"/>
                  <a:cs typeface="Arial"/>
                </a:rPr>
                <a:t>4</a:t>
              </a:r>
              <a:r>
                <a:rPr sz="500" spc="10" dirty="0">
                  <a:latin typeface="Arial"/>
                  <a:cs typeface="Arial"/>
                </a:rPr>
                <a:t>j</a:t>
              </a:r>
              <a:r>
                <a:rPr sz="500" spc="-15" dirty="0">
                  <a:latin typeface="Arial"/>
                  <a:cs typeface="Arial"/>
                </a:rPr>
                <a:t>/</a:t>
              </a:r>
              <a:r>
                <a:rPr sz="500" spc="-25" dirty="0">
                  <a:latin typeface="Arial"/>
                  <a:cs typeface="Arial"/>
                </a:rPr>
                <a:t>Lo</a:t>
              </a:r>
              <a:r>
                <a:rPr sz="500" spc="25" dirty="0">
                  <a:latin typeface="Arial"/>
                  <a:cs typeface="Arial"/>
                </a:rPr>
                <a:t>gg</a:t>
              </a:r>
              <a:r>
                <a:rPr sz="500" spc="-25" dirty="0">
                  <a:latin typeface="Arial"/>
                  <a:cs typeface="Arial"/>
                </a:rPr>
                <a:t>e</a:t>
              </a:r>
              <a:r>
                <a:rPr sz="500" spc="15" dirty="0">
                  <a:latin typeface="Arial"/>
                  <a:cs typeface="Arial"/>
                </a:rPr>
                <a:t>r</a:t>
              </a:r>
              <a:r>
                <a:rPr sz="500" dirty="0">
                  <a:latin typeface="Arial"/>
                  <a:cs typeface="Arial"/>
                </a:rPr>
                <a:t>&gt;</a:t>
              </a:r>
              <a:r>
                <a:rPr sz="500" spc="5" dirty="0">
                  <a:latin typeface="Arial"/>
                  <a:cs typeface="Arial"/>
                </a:rPr>
                <a:t> </a:t>
              </a:r>
              <a:r>
                <a:rPr sz="500" dirty="0">
                  <a:latin typeface="Arial"/>
                  <a:cs typeface="Arial"/>
                </a:rPr>
                <a:t>&gt;</a:t>
              </a:r>
            </a:p>
          </p:txBody>
        </p:sp>
        <p:sp>
          <p:nvSpPr>
            <p:cNvPr id="835" name="object 143"/>
            <p:cNvSpPr/>
            <p:nvPr/>
          </p:nvSpPr>
          <p:spPr>
            <a:xfrm>
              <a:off x="6662419" y="2269000"/>
              <a:ext cx="1173554" cy="211663"/>
            </a:xfrm>
            <a:custGeom>
              <a:avLst/>
              <a:gdLst/>
              <a:ahLst/>
              <a:cxnLst/>
              <a:rect l="l" t="t" r="r" b="b"/>
              <a:pathLst>
                <a:path w="1183004" h="292100">
                  <a:moveTo>
                    <a:pt x="1182985" y="0"/>
                  </a:moveTo>
                  <a:lnTo>
                    <a:pt x="1128695" y="13379"/>
                  </a:lnTo>
                  <a:lnTo>
                    <a:pt x="1073086" y="27083"/>
                  </a:lnTo>
                  <a:lnTo>
                    <a:pt x="1016293" y="41080"/>
                  </a:lnTo>
                  <a:lnTo>
                    <a:pt x="958451" y="55336"/>
                  </a:lnTo>
                  <a:lnTo>
                    <a:pt x="899694" y="69817"/>
                  </a:lnTo>
                  <a:lnTo>
                    <a:pt x="840157" y="84492"/>
                  </a:lnTo>
                  <a:lnTo>
                    <a:pt x="779974" y="99326"/>
                  </a:lnTo>
                  <a:lnTo>
                    <a:pt x="719279" y="114286"/>
                  </a:lnTo>
                  <a:lnTo>
                    <a:pt x="658207" y="129339"/>
                  </a:lnTo>
                  <a:lnTo>
                    <a:pt x="596893" y="144452"/>
                  </a:lnTo>
                  <a:lnTo>
                    <a:pt x="535471" y="159592"/>
                  </a:lnTo>
                  <a:lnTo>
                    <a:pt x="474076" y="174725"/>
                  </a:lnTo>
                  <a:lnTo>
                    <a:pt x="412841" y="189819"/>
                  </a:lnTo>
                  <a:lnTo>
                    <a:pt x="351902" y="204840"/>
                  </a:lnTo>
                  <a:lnTo>
                    <a:pt x="291392" y="219755"/>
                  </a:lnTo>
                  <a:lnTo>
                    <a:pt x="231447" y="234531"/>
                  </a:lnTo>
                  <a:lnTo>
                    <a:pt x="172201" y="249134"/>
                  </a:lnTo>
                  <a:lnTo>
                    <a:pt x="113788" y="263532"/>
                  </a:lnTo>
                  <a:lnTo>
                    <a:pt x="56342" y="277691"/>
                  </a:lnTo>
                  <a:lnTo>
                    <a:pt x="0" y="291579"/>
                  </a:lnTo>
                </a:path>
              </a:pathLst>
            </a:custGeom>
            <a:ln w="8718">
              <a:solidFill>
                <a:srgbClr val="FF0000"/>
              </a:solidFill>
            </a:ln>
          </p:spPr>
          <p:txBody>
            <a:bodyPr wrap="square" lIns="0" tIns="0" rIns="0" bIns="0" rtlCol="0"/>
            <a:lstStyle/>
            <a:p>
              <a:endParaRPr sz="2000"/>
            </a:p>
          </p:txBody>
        </p:sp>
        <p:sp>
          <p:nvSpPr>
            <p:cNvPr id="836" name="object 144"/>
            <p:cNvSpPr/>
            <p:nvPr/>
          </p:nvSpPr>
          <p:spPr>
            <a:xfrm>
              <a:off x="6577179" y="2450660"/>
              <a:ext cx="92075" cy="59690"/>
            </a:xfrm>
            <a:custGeom>
              <a:avLst/>
              <a:gdLst/>
              <a:ahLst/>
              <a:cxnLst/>
              <a:rect l="l" t="t" r="r" b="b"/>
              <a:pathLst>
                <a:path w="92075" h="59689">
                  <a:moveTo>
                    <a:pt x="77338" y="0"/>
                  </a:moveTo>
                  <a:lnTo>
                    <a:pt x="0" y="50504"/>
                  </a:lnTo>
                  <a:lnTo>
                    <a:pt x="91950" y="59257"/>
                  </a:lnTo>
                  <a:lnTo>
                    <a:pt x="77338" y="0"/>
                  </a:lnTo>
                  <a:close/>
                </a:path>
              </a:pathLst>
            </a:custGeom>
            <a:solidFill>
              <a:srgbClr val="FF0000"/>
            </a:solidFill>
          </p:spPr>
          <p:txBody>
            <a:bodyPr wrap="square" lIns="0" tIns="0" rIns="0" bIns="0" rtlCol="0"/>
            <a:lstStyle/>
            <a:p>
              <a:endParaRPr sz="2000"/>
            </a:p>
          </p:txBody>
        </p:sp>
        <p:sp>
          <p:nvSpPr>
            <p:cNvPr id="837" name="object 145"/>
            <p:cNvSpPr/>
            <p:nvPr/>
          </p:nvSpPr>
          <p:spPr>
            <a:xfrm>
              <a:off x="6577179" y="2450660"/>
              <a:ext cx="92075" cy="59690"/>
            </a:xfrm>
            <a:custGeom>
              <a:avLst/>
              <a:gdLst/>
              <a:ahLst/>
              <a:cxnLst/>
              <a:rect l="l" t="t" r="r" b="b"/>
              <a:pathLst>
                <a:path w="92075" h="59689">
                  <a:moveTo>
                    <a:pt x="91950" y="59257"/>
                  </a:moveTo>
                  <a:lnTo>
                    <a:pt x="0" y="50504"/>
                  </a:lnTo>
                  <a:lnTo>
                    <a:pt x="77338" y="0"/>
                  </a:lnTo>
                  <a:lnTo>
                    <a:pt x="91950" y="59257"/>
                  </a:lnTo>
                  <a:close/>
                </a:path>
              </a:pathLst>
            </a:custGeom>
            <a:ln w="8718">
              <a:solidFill>
                <a:srgbClr val="FF0000"/>
              </a:solidFill>
            </a:ln>
          </p:spPr>
          <p:txBody>
            <a:bodyPr wrap="square" lIns="0" tIns="0" rIns="0" bIns="0" rtlCol="0"/>
            <a:lstStyle/>
            <a:p>
              <a:endParaRPr sz="2000"/>
            </a:p>
          </p:txBody>
        </p:sp>
        <p:sp>
          <p:nvSpPr>
            <p:cNvPr id="838" name="object 146"/>
            <p:cNvSpPr txBox="1"/>
            <p:nvPr/>
          </p:nvSpPr>
          <p:spPr>
            <a:xfrm>
              <a:off x="797715" y="8726122"/>
              <a:ext cx="2880066" cy="427628"/>
            </a:xfrm>
            <a:prstGeom prst="rect">
              <a:avLst/>
            </a:prstGeom>
            <a:ln w="8718">
              <a:solidFill>
                <a:srgbClr val="1D90FF"/>
              </a:solidFill>
            </a:ln>
          </p:spPr>
          <p:txBody>
            <a:bodyPr vert="horz" wrap="square" lIns="0" tIns="0" rIns="0" bIns="0" rtlCol="0">
              <a:spAutoFit/>
            </a:bodyPr>
            <a:lstStyle/>
            <a:p>
              <a:pPr marL="64769">
                <a:lnSpc>
                  <a:spcPct val="100000"/>
                </a:lnSpc>
              </a:pPr>
              <a:r>
                <a:rPr sz="500" spc="15" dirty="0">
                  <a:latin typeface="Arial"/>
                  <a:cs typeface="Arial"/>
                </a:rPr>
                <a:t>r</a:t>
              </a:r>
              <a:r>
                <a:rPr sz="500" spc="-15" dirty="0">
                  <a:latin typeface="Arial"/>
                  <a:cs typeface="Arial"/>
                </a:rPr>
                <a:t>:</a:t>
              </a:r>
              <a:r>
                <a:rPr sz="500" spc="15" dirty="0">
                  <a:latin typeface="Arial"/>
                  <a:cs typeface="Arial"/>
                </a:rPr>
                <a:t>N</a:t>
              </a:r>
              <a:r>
                <a:rPr sz="500" spc="-10" dirty="0">
                  <a:latin typeface="Arial"/>
                  <a:cs typeface="Arial"/>
                </a:rPr>
                <a:t>O</a:t>
              </a:r>
              <a:r>
                <a:rPr sz="500" spc="15" dirty="0">
                  <a:latin typeface="Arial"/>
                  <a:cs typeface="Arial"/>
                </a:rPr>
                <a:t>R</a:t>
              </a:r>
              <a:r>
                <a:rPr sz="500" spc="20" dirty="0">
                  <a:latin typeface="Arial"/>
                  <a:cs typeface="Arial"/>
                </a:rPr>
                <a:t>M</a:t>
              </a:r>
              <a:r>
                <a:rPr sz="500" spc="-15" dirty="0">
                  <a:latin typeface="Arial"/>
                  <a:cs typeface="Arial"/>
                </a:rPr>
                <a:t>A</a:t>
              </a:r>
              <a:r>
                <a:rPr sz="500" spc="-25" dirty="0">
                  <a:latin typeface="Arial"/>
                  <a:cs typeface="Arial"/>
                </a:rPr>
                <a:t>L_</a:t>
              </a:r>
              <a:r>
                <a:rPr sz="500" spc="15" dirty="0">
                  <a:latin typeface="Arial"/>
                  <a:cs typeface="Arial"/>
                </a:rPr>
                <a:t>R</a:t>
              </a:r>
              <a:r>
                <a:rPr sz="500" spc="-15" dirty="0">
                  <a:latin typeface="Arial"/>
                  <a:cs typeface="Arial"/>
                </a:rPr>
                <a:t>E</a:t>
              </a:r>
              <a:r>
                <a:rPr sz="500" spc="5" dirty="0">
                  <a:latin typeface="Arial"/>
                  <a:cs typeface="Arial"/>
                </a:rPr>
                <a:t>T</a:t>
              </a:r>
              <a:r>
                <a:rPr sz="500" spc="-25" dirty="0">
                  <a:latin typeface="Arial"/>
                  <a:cs typeface="Arial"/>
                </a:rPr>
                <a:t>_</a:t>
              </a:r>
              <a:r>
                <a:rPr sz="500" spc="15" dirty="0">
                  <a:latin typeface="Arial"/>
                  <a:cs typeface="Arial"/>
                </a:rPr>
                <a:t>C</a:t>
              </a:r>
              <a:r>
                <a:rPr sz="500" spc="-15" dirty="0">
                  <a:latin typeface="Arial"/>
                  <a:cs typeface="Arial"/>
                </a:rPr>
                <a:t>A</a:t>
              </a:r>
              <a:r>
                <a:rPr sz="500" spc="-25" dirty="0">
                  <a:latin typeface="Arial"/>
                  <a:cs typeface="Arial"/>
                </a:rPr>
                <a:t>LL</a:t>
              </a:r>
              <a:r>
                <a:rPr sz="500" spc="-15" dirty="0">
                  <a:latin typeface="Arial"/>
                  <a:cs typeface="Arial"/>
                </a:rPr>
                <a:t>E</a:t>
              </a:r>
              <a:r>
                <a:rPr sz="500" spc="15" dirty="0">
                  <a:latin typeface="Arial"/>
                  <a:cs typeface="Arial"/>
                </a:rPr>
                <a:t>R</a:t>
              </a:r>
              <a:r>
                <a:rPr sz="500" spc="-15" dirty="0">
                  <a:latin typeface="Arial"/>
                  <a:cs typeface="Arial"/>
                </a:rPr>
                <a:t>:</a:t>
              </a:r>
              <a:r>
                <a:rPr sz="500" spc="-55" dirty="0">
                  <a:latin typeface="Arial"/>
                  <a:cs typeface="Arial"/>
                </a:rPr>
                <a:t>v</a:t>
              </a:r>
              <a:r>
                <a:rPr sz="500" spc="-25" dirty="0">
                  <a:latin typeface="Arial"/>
                  <a:cs typeface="Arial"/>
                </a:rPr>
                <a:t>1</a:t>
              </a:r>
              <a:r>
                <a:rPr sz="500" dirty="0">
                  <a:latin typeface="Arial"/>
                  <a:cs typeface="Arial"/>
                </a:rPr>
                <a:t>7</a:t>
              </a:r>
              <a:r>
                <a:rPr sz="500" spc="-35" dirty="0">
                  <a:latin typeface="Arial"/>
                  <a:cs typeface="Arial"/>
                </a:rPr>
                <a:t> </a:t>
              </a:r>
              <a:r>
                <a:rPr sz="500" dirty="0">
                  <a:latin typeface="Arial"/>
                  <a:cs typeface="Arial"/>
                </a:rPr>
                <a:t>=</a:t>
              </a:r>
              <a:r>
                <a:rPr sz="500" spc="5" dirty="0">
                  <a:latin typeface="Arial"/>
                  <a:cs typeface="Arial"/>
                </a:rPr>
                <a:t> </a:t>
              </a:r>
              <a:r>
                <a:rPr sz="500" spc="10" dirty="0">
                  <a:latin typeface="Arial"/>
                  <a:cs typeface="Arial"/>
                </a:rPr>
                <a:t>i</a:t>
              </a:r>
              <a:r>
                <a:rPr sz="500" spc="-25" dirty="0">
                  <a:latin typeface="Arial"/>
                  <a:cs typeface="Arial"/>
                </a:rPr>
                <a:t>n</a:t>
              </a:r>
              <a:r>
                <a:rPr sz="500" spc="-55" dirty="0">
                  <a:latin typeface="Arial"/>
                  <a:cs typeface="Arial"/>
                </a:rPr>
                <a:t>v</a:t>
              </a:r>
              <a:r>
                <a:rPr sz="500" spc="-25" dirty="0">
                  <a:latin typeface="Arial"/>
                  <a:cs typeface="Arial"/>
                </a:rPr>
                <a:t>o</a:t>
              </a:r>
              <a:r>
                <a:rPr sz="500" spc="-55" dirty="0">
                  <a:latin typeface="Arial"/>
                  <a:cs typeface="Arial"/>
                </a:rPr>
                <a:t>k</a:t>
              </a:r>
              <a:r>
                <a:rPr sz="500" spc="-25" dirty="0">
                  <a:latin typeface="Arial"/>
                  <a:cs typeface="Arial"/>
                </a:rPr>
                <a:t>e</a:t>
              </a:r>
              <a:r>
                <a:rPr sz="500" spc="10" dirty="0">
                  <a:latin typeface="Arial"/>
                  <a:cs typeface="Arial"/>
                </a:rPr>
                <a:t>i</a:t>
              </a:r>
              <a:r>
                <a:rPr sz="500" spc="-25" dirty="0">
                  <a:latin typeface="Arial"/>
                  <a:cs typeface="Arial"/>
                </a:rPr>
                <a:t>n</a:t>
              </a:r>
              <a:r>
                <a:rPr sz="500" spc="-15" dirty="0">
                  <a:latin typeface="Arial"/>
                  <a:cs typeface="Arial"/>
                </a:rPr>
                <a:t>t</a:t>
              </a:r>
              <a:r>
                <a:rPr sz="500" spc="-25" dirty="0">
                  <a:latin typeface="Arial"/>
                  <a:cs typeface="Arial"/>
                </a:rPr>
                <a:t>e</a:t>
              </a:r>
              <a:r>
                <a:rPr sz="500" spc="15" dirty="0">
                  <a:latin typeface="Arial"/>
                  <a:cs typeface="Arial"/>
                </a:rPr>
                <a:t>r</a:t>
              </a:r>
              <a:r>
                <a:rPr sz="500" spc="-15" dirty="0">
                  <a:latin typeface="Arial"/>
                  <a:cs typeface="Arial"/>
                </a:rPr>
                <a:t>f</a:t>
              </a:r>
              <a:r>
                <a:rPr sz="500" spc="-25" dirty="0">
                  <a:latin typeface="Arial"/>
                  <a:cs typeface="Arial"/>
                </a:rPr>
                <a:t>a</a:t>
              </a:r>
              <a:r>
                <a:rPr sz="500" dirty="0">
                  <a:latin typeface="Arial"/>
                  <a:cs typeface="Arial"/>
                </a:rPr>
                <a:t>ce</a:t>
              </a:r>
              <a:r>
                <a:rPr sz="500" spc="-30" dirty="0">
                  <a:latin typeface="Arial"/>
                  <a:cs typeface="Arial"/>
                </a:rPr>
                <a:t> </a:t>
              </a:r>
              <a:r>
                <a:rPr sz="500" dirty="0">
                  <a:latin typeface="Arial"/>
                  <a:cs typeface="Arial"/>
                </a:rPr>
                <a:t>&lt;</a:t>
              </a:r>
              <a:r>
                <a:rPr sz="500" spc="5"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dirty="0">
                  <a:latin typeface="Arial"/>
                  <a:cs typeface="Arial"/>
                </a:rPr>
                <a:t>,</a:t>
              </a:r>
              <a:r>
                <a:rPr sz="500" spc="-25" dirty="0">
                  <a:latin typeface="Arial"/>
                  <a:cs typeface="Arial"/>
                </a:rPr>
                <a:t> 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25" dirty="0">
                  <a:latin typeface="Arial"/>
                  <a:cs typeface="Arial"/>
                </a:rPr>
                <a:t>u</a:t>
              </a:r>
              <a:r>
                <a:rPr sz="500" spc="-15" dirty="0">
                  <a:latin typeface="Arial"/>
                  <a:cs typeface="Arial"/>
                </a:rPr>
                <a:t>t</a:t>
              </a:r>
              <a:r>
                <a:rPr sz="500" spc="10" dirty="0">
                  <a:latin typeface="Arial"/>
                  <a:cs typeface="Arial"/>
                </a:rPr>
                <a:t>il</a:t>
              </a:r>
              <a:r>
                <a:rPr sz="500" spc="-15" dirty="0">
                  <a:latin typeface="Arial"/>
                  <a:cs typeface="Arial"/>
                </a:rPr>
                <a:t>/</a:t>
              </a:r>
              <a:r>
                <a:rPr sz="500" spc="-25" dirty="0">
                  <a:latin typeface="Arial"/>
                  <a:cs typeface="Arial"/>
                </a:rPr>
                <a:t>L</a:t>
              </a:r>
              <a:r>
                <a:rPr sz="500" spc="10" dirty="0">
                  <a:latin typeface="Arial"/>
                  <a:cs typeface="Arial"/>
                </a:rPr>
                <a:t>i</a:t>
              </a:r>
              <a:r>
                <a:rPr sz="500" dirty="0">
                  <a:latin typeface="Arial"/>
                  <a:cs typeface="Arial"/>
                </a:rPr>
                <a:t>s</a:t>
              </a:r>
              <a:r>
                <a:rPr sz="500" spc="-15" dirty="0">
                  <a:latin typeface="Arial"/>
                  <a:cs typeface="Arial"/>
                </a:rPr>
                <a:t>t</a:t>
              </a:r>
              <a:r>
                <a:rPr sz="500" dirty="0">
                  <a:latin typeface="Arial"/>
                  <a:cs typeface="Arial"/>
                </a:rPr>
                <a:t>,</a:t>
              </a:r>
              <a:r>
                <a:rPr sz="500" spc="-20" dirty="0">
                  <a:latin typeface="Arial"/>
                  <a:cs typeface="Arial"/>
                </a:rPr>
                <a:t> </a:t>
              </a:r>
              <a:r>
                <a:rPr sz="500" spc="-25" dirty="0">
                  <a:latin typeface="Arial"/>
                  <a:cs typeface="Arial"/>
                </a:rPr>
                <a:t>add</a:t>
              </a:r>
              <a:r>
                <a:rPr sz="500" spc="15" dirty="0">
                  <a:latin typeface="Arial"/>
                  <a:cs typeface="Arial"/>
                </a:rPr>
                <a:t>(</a:t>
              </a:r>
              <a:r>
                <a:rPr sz="500" spc="-25" dirty="0">
                  <a:latin typeface="Arial"/>
                  <a:cs typeface="Arial"/>
                </a:rPr>
                <a:t>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10" dirty="0">
                  <a:latin typeface="Arial"/>
                  <a:cs typeface="Arial"/>
                </a:rPr>
                <a:t>l</a:t>
              </a:r>
              <a:r>
                <a:rPr sz="500" spc="-25" dirty="0">
                  <a:latin typeface="Arial"/>
                  <a:cs typeface="Arial"/>
                </a:rPr>
                <a:t>an</a:t>
              </a:r>
              <a:r>
                <a:rPr sz="500" spc="25" dirty="0">
                  <a:latin typeface="Arial"/>
                  <a:cs typeface="Arial"/>
                </a:rPr>
                <a:t>g</a:t>
              </a:r>
              <a:r>
                <a:rPr sz="500" spc="-15" dirty="0">
                  <a:latin typeface="Arial"/>
                  <a:cs typeface="Arial"/>
                </a:rPr>
                <a:t>/O</a:t>
              </a:r>
              <a:r>
                <a:rPr sz="500" spc="-25" dirty="0">
                  <a:latin typeface="Arial"/>
                  <a:cs typeface="Arial"/>
                </a:rPr>
                <a:t>b</a:t>
              </a:r>
              <a:r>
                <a:rPr sz="500" spc="10" dirty="0">
                  <a:latin typeface="Arial"/>
                  <a:cs typeface="Arial"/>
                </a:rPr>
                <a:t>j</a:t>
              </a:r>
              <a:r>
                <a:rPr sz="500" spc="-25" dirty="0">
                  <a:latin typeface="Arial"/>
                  <a:cs typeface="Arial"/>
                </a:rPr>
                <a:t>e</a:t>
              </a:r>
              <a:r>
                <a:rPr sz="500" dirty="0">
                  <a:latin typeface="Arial"/>
                  <a:cs typeface="Arial"/>
                </a:rPr>
                <a:t>c</a:t>
              </a:r>
              <a:r>
                <a:rPr sz="500" spc="-15" dirty="0">
                  <a:latin typeface="Arial"/>
                  <a:cs typeface="Arial"/>
                </a:rPr>
                <a:t>t;</a:t>
              </a:r>
              <a:r>
                <a:rPr sz="500" spc="15" dirty="0">
                  <a:latin typeface="Arial"/>
                  <a:cs typeface="Arial"/>
                </a:rPr>
                <a:t>)</a:t>
              </a:r>
              <a:r>
                <a:rPr sz="500" dirty="0">
                  <a:latin typeface="Arial"/>
                  <a:cs typeface="Arial"/>
                </a:rPr>
                <a:t>Z &gt;</a:t>
              </a:r>
              <a:r>
                <a:rPr sz="500" spc="5" dirty="0">
                  <a:latin typeface="Arial"/>
                  <a:cs typeface="Arial"/>
                </a:rPr>
                <a:t> </a:t>
              </a:r>
              <a:r>
                <a:rPr sz="500" spc="-55" dirty="0">
                  <a:latin typeface="Arial"/>
                  <a:cs typeface="Arial"/>
                </a:rPr>
                <a:t>v</a:t>
              </a:r>
              <a:r>
                <a:rPr sz="500" spc="-25" dirty="0">
                  <a:latin typeface="Arial"/>
                  <a:cs typeface="Arial"/>
                </a:rPr>
                <a:t>18</a:t>
              </a:r>
              <a:r>
                <a:rPr sz="500" spc="-15" dirty="0">
                  <a:latin typeface="Arial"/>
                  <a:cs typeface="Arial"/>
                </a:rPr>
                <a:t>,</a:t>
              </a:r>
              <a:r>
                <a:rPr sz="500" spc="-55" dirty="0">
                  <a:latin typeface="Arial"/>
                  <a:cs typeface="Arial"/>
                </a:rPr>
                <a:t>v</a:t>
              </a:r>
              <a:r>
                <a:rPr sz="500" dirty="0">
                  <a:latin typeface="Arial"/>
                  <a:cs typeface="Arial"/>
                </a:rPr>
                <a:t>2</a:t>
              </a:r>
              <a:r>
                <a:rPr sz="500" spc="-35" dirty="0">
                  <a:latin typeface="Arial"/>
                  <a:cs typeface="Arial"/>
                </a:rPr>
                <a:t> </a:t>
              </a:r>
              <a:r>
                <a:rPr sz="500" spc="-5" dirty="0">
                  <a:latin typeface="Arial"/>
                  <a:cs typeface="Arial"/>
                </a:rPr>
                <a:t>@</a:t>
              </a:r>
              <a:r>
                <a:rPr sz="500" spc="-25" dirty="0">
                  <a:latin typeface="Arial"/>
                  <a:cs typeface="Arial"/>
                </a:rPr>
                <a:t>1</a:t>
              </a:r>
              <a:r>
                <a:rPr sz="500" dirty="0">
                  <a:latin typeface="Arial"/>
                  <a:cs typeface="Arial"/>
                </a:rPr>
                <a:t>8</a:t>
              </a:r>
              <a:r>
                <a:rPr sz="500" spc="-35" dirty="0">
                  <a:latin typeface="Arial"/>
                  <a:cs typeface="Arial"/>
                </a:rPr>
                <a:t> </a:t>
              </a:r>
              <a:r>
                <a:rPr sz="500" spc="-25" dirty="0">
                  <a:latin typeface="Arial"/>
                  <a:cs typeface="Arial"/>
                </a:rPr>
                <a:t>e</a:t>
              </a:r>
              <a:r>
                <a:rPr sz="500" spc="-55" dirty="0">
                  <a:latin typeface="Arial"/>
                  <a:cs typeface="Arial"/>
                </a:rPr>
                <a:t>x</a:t>
              </a:r>
              <a:r>
                <a:rPr sz="500" dirty="0">
                  <a:latin typeface="Arial"/>
                  <a:cs typeface="Arial"/>
                </a:rPr>
                <a:t>c</a:t>
              </a:r>
              <a:r>
                <a:rPr sz="500" spc="-25" dirty="0">
                  <a:latin typeface="Arial"/>
                  <a:cs typeface="Arial"/>
                </a:rPr>
                <a:t>ep</a:t>
              </a:r>
              <a:r>
                <a:rPr sz="500" spc="-15" dirty="0">
                  <a:latin typeface="Arial"/>
                  <a:cs typeface="Arial"/>
                </a:rPr>
                <a:t>t</a:t>
              </a:r>
              <a:r>
                <a:rPr sz="500" spc="10" dirty="0">
                  <a:latin typeface="Arial"/>
                  <a:cs typeface="Arial"/>
                </a:rPr>
                <a:t>i</a:t>
              </a:r>
              <a:r>
                <a:rPr sz="500" spc="-25" dirty="0">
                  <a:latin typeface="Arial"/>
                  <a:cs typeface="Arial"/>
                </a:rPr>
                <a:t>on</a:t>
              </a:r>
              <a:r>
                <a:rPr sz="500" spc="-10" dirty="0">
                  <a:latin typeface="Arial"/>
                  <a:cs typeface="Arial"/>
                </a:rPr>
                <a:t>:</a:t>
              </a:r>
              <a:r>
                <a:rPr sz="500" spc="-55" dirty="0">
                  <a:latin typeface="Arial"/>
                  <a:cs typeface="Arial"/>
                </a:rPr>
                <a:t>v</a:t>
              </a:r>
              <a:r>
                <a:rPr sz="500" spc="-25" dirty="0">
                  <a:latin typeface="Arial"/>
                  <a:cs typeface="Arial"/>
                </a:rPr>
                <a:t>1</a:t>
              </a:r>
              <a:r>
                <a:rPr sz="500" dirty="0">
                  <a:latin typeface="Arial"/>
                  <a:cs typeface="Arial"/>
                </a:rPr>
                <a:t>9</a:t>
              </a:r>
            </a:p>
          </p:txBody>
        </p:sp>
        <p:sp>
          <p:nvSpPr>
            <p:cNvPr id="839" name="object 147"/>
            <p:cNvSpPr/>
            <p:nvPr/>
          </p:nvSpPr>
          <p:spPr>
            <a:xfrm>
              <a:off x="2268204" y="8569939"/>
              <a:ext cx="91633" cy="113962"/>
            </a:xfrm>
            <a:custGeom>
              <a:avLst/>
              <a:gdLst/>
              <a:ahLst/>
              <a:cxnLst/>
              <a:rect l="l" t="t" r="r" b="b"/>
              <a:pathLst>
                <a:path h="215900">
                  <a:moveTo>
                    <a:pt x="0" y="0"/>
                  </a:moveTo>
                  <a:lnTo>
                    <a:pt x="0" y="11613"/>
                  </a:lnTo>
                  <a:lnTo>
                    <a:pt x="0" y="23469"/>
                  </a:lnTo>
                  <a:lnTo>
                    <a:pt x="0" y="35547"/>
                  </a:lnTo>
                  <a:lnTo>
                    <a:pt x="0" y="47825"/>
                  </a:lnTo>
                  <a:lnTo>
                    <a:pt x="0" y="60282"/>
                  </a:lnTo>
                  <a:lnTo>
                    <a:pt x="0" y="72896"/>
                  </a:lnTo>
                  <a:lnTo>
                    <a:pt x="0" y="85645"/>
                  </a:lnTo>
                  <a:lnTo>
                    <a:pt x="0" y="163770"/>
                  </a:lnTo>
                  <a:lnTo>
                    <a:pt x="0" y="176861"/>
                  </a:lnTo>
                  <a:lnTo>
                    <a:pt x="0" y="189915"/>
                  </a:lnTo>
                  <a:lnTo>
                    <a:pt x="0" y="202909"/>
                  </a:lnTo>
                  <a:lnTo>
                    <a:pt x="0" y="215823"/>
                  </a:lnTo>
                </a:path>
              </a:pathLst>
            </a:custGeom>
            <a:ln w="8718">
              <a:solidFill>
                <a:srgbClr val="FF0000"/>
              </a:solidFill>
            </a:ln>
          </p:spPr>
          <p:txBody>
            <a:bodyPr wrap="square" lIns="0" tIns="0" rIns="0" bIns="0" rtlCol="0"/>
            <a:lstStyle/>
            <a:p>
              <a:endParaRPr sz="2000"/>
            </a:p>
          </p:txBody>
        </p:sp>
        <p:sp>
          <p:nvSpPr>
            <p:cNvPr id="840" name="object 148"/>
            <p:cNvSpPr/>
            <p:nvPr/>
          </p:nvSpPr>
          <p:spPr>
            <a:xfrm>
              <a:off x="2227492" y="8659724"/>
              <a:ext cx="61593" cy="87629"/>
            </a:xfrm>
            <a:custGeom>
              <a:avLst/>
              <a:gdLst/>
              <a:ahLst/>
              <a:cxnLst/>
              <a:rect l="l" t="t" r="r" b="b"/>
              <a:pathLst>
                <a:path w="61594" h="87629">
                  <a:moveTo>
                    <a:pt x="61027" y="0"/>
                  </a:moveTo>
                  <a:lnTo>
                    <a:pt x="0" y="0"/>
                  </a:lnTo>
                  <a:lnTo>
                    <a:pt x="30513" y="87181"/>
                  </a:lnTo>
                  <a:lnTo>
                    <a:pt x="61027" y="0"/>
                  </a:lnTo>
                  <a:close/>
                </a:path>
              </a:pathLst>
            </a:custGeom>
            <a:solidFill>
              <a:srgbClr val="FF0000"/>
            </a:solidFill>
          </p:spPr>
          <p:txBody>
            <a:bodyPr wrap="square" lIns="0" tIns="0" rIns="0" bIns="0" rtlCol="0"/>
            <a:lstStyle/>
            <a:p>
              <a:endParaRPr sz="2000"/>
            </a:p>
          </p:txBody>
        </p:sp>
        <p:sp>
          <p:nvSpPr>
            <p:cNvPr id="841" name="object 149"/>
            <p:cNvSpPr/>
            <p:nvPr/>
          </p:nvSpPr>
          <p:spPr>
            <a:xfrm>
              <a:off x="2227492" y="8663646"/>
              <a:ext cx="61593" cy="87629"/>
            </a:xfrm>
            <a:custGeom>
              <a:avLst/>
              <a:gdLst/>
              <a:ahLst/>
              <a:cxnLst/>
              <a:rect l="l" t="t" r="r" b="b"/>
              <a:pathLst>
                <a:path w="61594" h="87629">
                  <a:moveTo>
                    <a:pt x="61027" y="0"/>
                  </a:moveTo>
                  <a:lnTo>
                    <a:pt x="30513" y="87181"/>
                  </a:lnTo>
                  <a:lnTo>
                    <a:pt x="0" y="0"/>
                  </a:lnTo>
                  <a:lnTo>
                    <a:pt x="61027" y="0"/>
                  </a:lnTo>
                  <a:close/>
                </a:path>
              </a:pathLst>
            </a:custGeom>
            <a:ln w="8718">
              <a:solidFill>
                <a:srgbClr val="FF0000"/>
              </a:solidFill>
            </a:ln>
          </p:spPr>
          <p:txBody>
            <a:bodyPr wrap="square" lIns="0" tIns="0" rIns="0" bIns="0" rtlCol="0"/>
            <a:lstStyle/>
            <a:p>
              <a:endParaRPr sz="2000"/>
            </a:p>
          </p:txBody>
        </p:sp>
        <p:sp>
          <p:nvSpPr>
            <p:cNvPr id="842" name="object 150"/>
            <p:cNvSpPr txBox="1"/>
            <p:nvPr/>
          </p:nvSpPr>
          <p:spPr>
            <a:xfrm>
              <a:off x="4448391" y="8377101"/>
              <a:ext cx="3387582" cy="569708"/>
            </a:xfrm>
            <a:prstGeom prst="rect">
              <a:avLst/>
            </a:prstGeom>
            <a:ln w="8718">
              <a:solidFill>
                <a:srgbClr val="1D90FF"/>
              </a:solidFill>
            </a:ln>
          </p:spPr>
          <p:txBody>
            <a:bodyPr vert="horz" wrap="square" lIns="0" tIns="0" rIns="0" bIns="0" rtlCol="0">
              <a:spAutoFit/>
            </a:bodyPr>
            <a:lstStyle/>
            <a:p>
              <a:pPr marL="64769">
                <a:lnSpc>
                  <a:spcPct val="100000"/>
                </a:lnSpc>
              </a:pPr>
              <a:r>
                <a:rPr sz="500" spc="15" dirty="0">
                  <a:latin typeface="Arial"/>
                  <a:cs typeface="Arial"/>
                </a:rPr>
                <a:t>r</a:t>
              </a:r>
              <a:r>
                <a:rPr sz="500" spc="-15" dirty="0">
                  <a:latin typeface="Arial"/>
                  <a:cs typeface="Arial"/>
                </a:rPr>
                <a:t>:</a:t>
              </a:r>
              <a:r>
                <a:rPr sz="500" spc="10" dirty="0">
                  <a:latin typeface="Arial"/>
                  <a:cs typeface="Arial"/>
                </a:rPr>
                <a:t>i</a:t>
              </a:r>
              <a:r>
                <a:rPr sz="500" spc="-25" dirty="0">
                  <a:latin typeface="Arial"/>
                  <a:cs typeface="Arial"/>
                </a:rPr>
                <a:t>n</a:t>
              </a:r>
              <a:r>
                <a:rPr sz="500" spc="-55" dirty="0">
                  <a:latin typeface="Arial"/>
                  <a:cs typeface="Arial"/>
                </a:rPr>
                <a:t>v</a:t>
              </a:r>
              <a:r>
                <a:rPr sz="500" spc="-25" dirty="0">
                  <a:latin typeface="Arial"/>
                  <a:cs typeface="Arial"/>
                </a:rPr>
                <a:t>o</a:t>
              </a:r>
              <a:r>
                <a:rPr sz="500" spc="-55" dirty="0">
                  <a:latin typeface="Arial"/>
                  <a:cs typeface="Arial"/>
                </a:rPr>
                <a:t>k</a:t>
              </a:r>
              <a:r>
                <a:rPr sz="500" spc="-25" dirty="0">
                  <a:latin typeface="Arial"/>
                  <a:cs typeface="Arial"/>
                </a:rPr>
                <a:t>e</a:t>
              </a:r>
              <a:r>
                <a:rPr sz="500" spc="-55" dirty="0">
                  <a:latin typeface="Arial"/>
                  <a:cs typeface="Arial"/>
                </a:rPr>
                <a:t>v</a:t>
              </a:r>
              <a:r>
                <a:rPr sz="500" spc="10" dirty="0">
                  <a:latin typeface="Arial"/>
                  <a:cs typeface="Arial"/>
                </a:rPr>
                <a:t>i</a:t>
              </a:r>
              <a:r>
                <a:rPr sz="500" spc="15" dirty="0">
                  <a:latin typeface="Arial"/>
                  <a:cs typeface="Arial"/>
                </a:rPr>
                <a:t>r</a:t>
              </a:r>
              <a:r>
                <a:rPr sz="500" spc="-15" dirty="0">
                  <a:latin typeface="Arial"/>
                  <a:cs typeface="Arial"/>
                </a:rPr>
                <a:t>t</a:t>
              </a:r>
              <a:r>
                <a:rPr sz="500" spc="-25" dirty="0">
                  <a:latin typeface="Arial"/>
                  <a:cs typeface="Arial"/>
                </a:rPr>
                <a:t>ua</a:t>
              </a:r>
              <a:r>
                <a:rPr sz="500" dirty="0">
                  <a:latin typeface="Arial"/>
                  <a:cs typeface="Arial"/>
                </a:rPr>
                <a:t>l &lt;</a:t>
              </a:r>
              <a:r>
                <a:rPr sz="500" spc="5"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dirty="0">
                  <a:latin typeface="Arial"/>
                  <a:cs typeface="Arial"/>
                </a:rPr>
                <a:t>,</a:t>
              </a:r>
              <a:r>
                <a:rPr sz="500" spc="-20" dirty="0">
                  <a:latin typeface="Arial"/>
                  <a:cs typeface="Arial"/>
                </a:rPr>
                <a:t> </a:t>
              </a:r>
              <a:r>
                <a:rPr sz="500" spc="-25" dirty="0">
                  <a:latin typeface="Arial"/>
                  <a:cs typeface="Arial"/>
                </a:rPr>
                <a:t>Lo</a:t>
              </a:r>
              <a:r>
                <a:rPr sz="500" spc="15" dirty="0">
                  <a:latin typeface="Arial"/>
                  <a:cs typeface="Arial"/>
                </a:rPr>
                <a:t>r</a:t>
              </a:r>
              <a:r>
                <a:rPr sz="500" spc="25" dirty="0">
                  <a:latin typeface="Arial"/>
                  <a:cs typeface="Arial"/>
                </a:rPr>
                <a:t>g</a:t>
              </a:r>
              <a:r>
                <a:rPr sz="500" spc="-15" dirty="0">
                  <a:latin typeface="Arial"/>
                  <a:cs typeface="Arial"/>
                </a:rPr>
                <a:t>/</a:t>
              </a:r>
              <a:r>
                <a:rPr sz="500" spc="-25" dirty="0">
                  <a:latin typeface="Arial"/>
                  <a:cs typeface="Arial"/>
                </a:rPr>
                <a:t>apa</a:t>
              </a:r>
              <a:r>
                <a:rPr sz="500" dirty="0">
                  <a:latin typeface="Arial"/>
                  <a:cs typeface="Arial"/>
                </a:rPr>
                <a:t>c</a:t>
              </a:r>
              <a:r>
                <a:rPr sz="500" spc="-25" dirty="0">
                  <a:latin typeface="Arial"/>
                  <a:cs typeface="Arial"/>
                </a:rPr>
                <a:t>he</a:t>
              </a:r>
              <a:r>
                <a:rPr sz="500" spc="-15" dirty="0">
                  <a:latin typeface="Arial"/>
                  <a:cs typeface="Arial"/>
                </a:rPr>
                <a:t>/</a:t>
              </a:r>
              <a:r>
                <a:rPr sz="500" spc="-25" dirty="0">
                  <a:latin typeface="Arial"/>
                  <a:cs typeface="Arial"/>
                </a:rPr>
                <a:t>a</a:t>
              </a:r>
              <a:r>
                <a:rPr sz="500" spc="15" dirty="0">
                  <a:latin typeface="Arial"/>
                  <a:cs typeface="Arial"/>
                </a:rPr>
                <a:t>r</a:t>
              </a:r>
              <a:r>
                <a:rPr sz="500" spc="10" dirty="0">
                  <a:latin typeface="Arial"/>
                  <a:cs typeface="Arial"/>
                </a:rPr>
                <a:t>i</a:t>
              </a:r>
              <a:r>
                <a:rPr sz="500" spc="-25" dirty="0">
                  <a:latin typeface="Arial"/>
                  <a:cs typeface="Arial"/>
                </a:rPr>
                <a:t>e</a:t>
              </a:r>
              <a:r>
                <a:rPr sz="500" dirty="0">
                  <a:latin typeface="Arial"/>
                  <a:cs typeface="Arial"/>
                </a:rPr>
                <a:t>s</a:t>
              </a:r>
              <a:r>
                <a:rPr sz="500" spc="-15" dirty="0">
                  <a:latin typeface="Arial"/>
                  <a:cs typeface="Arial"/>
                </a:rPr>
                <a:t>/</a:t>
              </a:r>
              <a:r>
                <a:rPr sz="500" spc="-25" dirty="0">
                  <a:latin typeface="Arial"/>
                  <a:cs typeface="Arial"/>
                </a:rPr>
                <a:t>b</a:t>
              </a:r>
              <a:r>
                <a:rPr sz="500" spc="10" dirty="0">
                  <a:latin typeface="Arial"/>
                  <a:cs typeface="Arial"/>
                </a:rPr>
                <a:t>l</a:t>
              </a:r>
              <a:r>
                <a:rPr sz="500" spc="-25" dirty="0">
                  <a:latin typeface="Arial"/>
                  <a:cs typeface="Arial"/>
                </a:rPr>
                <a:t>uep</a:t>
              </a:r>
              <a:r>
                <a:rPr sz="500" spc="15" dirty="0">
                  <a:latin typeface="Arial"/>
                  <a:cs typeface="Arial"/>
                </a:rPr>
                <a:t>r</a:t>
              </a:r>
              <a:r>
                <a:rPr sz="500" spc="10" dirty="0">
                  <a:latin typeface="Arial"/>
                  <a:cs typeface="Arial"/>
                </a:rPr>
                <a:t>i</a:t>
              </a:r>
              <a:r>
                <a:rPr sz="500" spc="-25" dirty="0">
                  <a:latin typeface="Arial"/>
                  <a:cs typeface="Arial"/>
                </a:rPr>
                <a:t>n</a:t>
              </a:r>
              <a:r>
                <a:rPr sz="500" spc="-15" dirty="0">
                  <a:latin typeface="Arial"/>
                  <a:cs typeface="Arial"/>
                </a:rPr>
                <a:t>t/</a:t>
              </a:r>
              <a:r>
                <a:rPr sz="500" dirty="0">
                  <a:latin typeface="Arial"/>
                  <a:cs typeface="Arial"/>
                </a:rPr>
                <a:t>c</a:t>
              </a:r>
              <a:r>
                <a:rPr sz="500" spc="-25" dirty="0">
                  <a:latin typeface="Arial"/>
                  <a:cs typeface="Arial"/>
                </a:rPr>
                <a:t>on</a:t>
              </a:r>
              <a:r>
                <a:rPr sz="500" spc="-15" dirty="0">
                  <a:latin typeface="Arial"/>
                  <a:cs typeface="Arial"/>
                </a:rPr>
                <a:t>t</a:t>
              </a:r>
              <a:r>
                <a:rPr sz="500" spc="-25" dirty="0">
                  <a:latin typeface="Arial"/>
                  <a:cs typeface="Arial"/>
                </a:rPr>
                <a:t>a</a:t>
              </a:r>
              <a:r>
                <a:rPr sz="500" spc="10" dirty="0">
                  <a:latin typeface="Arial"/>
                  <a:cs typeface="Arial"/>
                </a:rPr>
                <a:t>i</a:t>
              </a:r>
              <a:r>
                <a:rPr sz="500" spc="-25" dirty="0">
                  <a:latin typeface="Arial"/>
                  <a:cs typeface="Arial"/>
                </a:rPr>
                <a:t>ne</a:t>
              </a:r>
              <a:r>
                <a:rPr sz="500" spc="15" dirty="0">
                  <a:latin typeface="Arial"/>
                  <a:cs typeface="Arial"/>
                </a:rPr>
                <a:t>r</a:t>
              </a:r>
              <a:r>
                <a:rPr sz="500" spc="-15" dirty="0">
                  <a:latin typeface="Arial"/>
                  <a:cs typeface="Arial"/>
                </a:rPr>
                <a:t>/A</a:t>
              </a:r>
              <a:r>
                <a:rPr sz="500" spc="-25" dirty="0">
                  <a:latin typeface="Arial"/>
                  <a:cs typeface="Arial"/>
                </a:rPr>
                <a:t>b</a:t>
              </a:r>
              <a:r>
                <a:rPr sz="500" dirty="0">
                  <a:latin typeface="Arial"/>
                  <a:cs typeface="Arial"/>
                </a:rPr>
                <a:t>s</a:t>
              </a:r>
              <a:r>
                <a:rPr sz="500" spc="-15"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15" dirty="0">
                  <a:latin typeface="Arial"/>
                  <a:cs typeface="Arial"/>
                </a:rPr>
                <a:t>t</a:t>
              </a:r>
              <a:r>
                <a:rPr sz="500" spc="-20" dirty="0">
                  <a:latin typeface="Arial"/>
                  <a:cs typeface="Arial"/>
                </a:rPr>
                <a:t>Se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dirty="0">
                  <a:latin typeface="Arial"/>
                  <a:cs typeface="Arial"/>
                </a:rPr>
                <a:t>c</a:t>
              </a:r>
              <a:r>
                <a:rPr sz="500" spc="10" dirty="0">
                  <a:latin typeface="Arial"/>
                  <a:cs typeface="Arial"/>
                </a:rPr>
                <a:t>i</a:t>
              </a:r>
              <a:r>
                <a:rPr sz="500" spc="-25" dirty="0">
                  <a:latin typeface="Arial"/>
                  <a:cs typeface="Arial"/>
                </a:rPr>
                <a:t>pe</a:t>
              </a:r>
              <a:r>
                <a:rPr sz="500" dirty="0">
                  <a:latin typeface="Arial"/>
                  <a:cs typeface="Arial"/>
                </a:rPr>
                <a:t>,</a:t>
              </a:r>
              <a:r>
                <a:rPr sz="500" spc="-25" dirty="0">
                  <a:latin typeface="Arial"/>
                  <a:cs typeface="Arial"/>
                </a:rPr>
                <a:t> </a:t>
              </a:r>
              <a:r>
                <a:rPr sz="500" dirty="0">
                  <a:latin typeface="Arial"/>
                  <a:cs typeface="Arial"/>
                </a:rPr>
                <a:t>s</a:t>
              </a:r>
              <a:r>
                <a:rPr sz="500" spc="-25" dirty="0">
                  <a:latin typeface="Arial"/>
                  <a:cs typeface="Arial"/>
                </a:rPr>
                <a:t>e</a:t>
              </a:r>
              <a:r>
                <a:rPr sz="500" spc="-15" dirty="0">
                  <a:latin typeface="Arial"/>
                  <a:cs typeface="Arial"/>
                </a:rPr>
                <a:t>tS</a:t>
              </a:r>
              <a:r>
                <a:rPr sz="500" spc="-25" dirty="0">
                  <a:latin typeface="Arial"/>
                  <a:cs typeface="Arial"/>
                </a:rPr>
                <a:t>a</a:t>
              </a:r>
              <a:r>
                <a:rPr sz="500" spc="-15" dirty="0">
                  <a:latin typeface="Arial"/>
                  <a:cs typeface="Arial"/>
                </a:rPr>
                <a:t>t</a:t>
              </a:r>
              <a:r>
                <a:rPr sz="500" spc="10" dirty="0">
                  <a:latin typeface="Arial"/>
                  <a:cs typeface="Arial"/>
                </a:rPr>
                <a:t>i</a:t>
              </a:r>
              <a:r>
                <a:rPr sz="500" dirty="0">
                  <a:latin typeface="Arial"/>
                  <a:cs typeface="Arial"/>
                </a:rPr>
                <a:t>s</a:t>
              </a:r>
              <a:r>
                <a:rPr sz="500" spc="-15" dirty="0">
                  <a:latin typeface="Arial"/>
                  <a:cs typeface="Arial"/>
                </a:rPr>
                <a:t>f</a:t>
              </a:r>
              <a:r>
                <a:rPr sz="500" spc="10" dirty="0">
                  <a:latin typeface="Arial"/>
                  <a:cs typeface="Arial"/>
                </a:rPr>
                <a:t>i</a:t>
              </a:r>
              <a:r>
                <a:rPr sz="500" spc="-25" dirty="0">
                  <a:latin typeface="Arial"/>
                  <a:cs typeface="Arial"/>
                </a:rPr>
                <a:t>ed</a:t>
              </a:r>
              <a:r>
                <a:rPr sz="500" spc="15" dirty="0">
                  <a:latin typeface="Arial"/>
                  <a:cs typeface="Arial"/>
                </a:rPr>
                <a:t>(</a:t>
              </a:r>
              <a:r>
                <a:rPr sz="500" spc="5" dirty="0">
                  <a:latin typeface="Arial"/>
                  <a:cs typeface="Arial"/>
                </a:rPr>
                <a:t>Z</a:t>
              </a:r>
              <a:r>
                <a:rPr sz="500" spc="15" dirty="0">
                  <a:latin typeface="Arial"/>
                  <a:cs typeface="Arial"/>
                </a:rPr>
                <a:t>)</a:t>
              </a:r>
              <a:r>
                <a:rPr sz="500" spc="5" dirty="0">
                  <a:latin typeface="Arial"/>
                  <a:cs typeface="Arial"/>
                </a:rPr>
                <a:t>V</a:t>
              </a:r>
              <a:r>
                <a:rPr sz="500" spc="-30" dirty="0">
                  <a:latin typeface="Arial"/>
                  <a:cs typeface="Arial"/>
                </a:rPr>
                <a:t> </a:t>
              </a:r>
              <a:r>
                <a:rPr sz="500" dirty="0">
                  <a:latin typeface="Arial"/>
                  <a:cs typeface="Arial"/>
                </a:rPr>
                <a:t>&gt;</a:t>
              </a:r>
              <a:r>
                <a:rPr sz="500" spc="5" dirty="0">
                  <a:latin typeface="Arial"/>
                  <a:cs typeface="Arial"/>
                </a:rPr>
                <a:t> </a:t>
              </a:r>
              <a:r>
                <a:rPr sz="500" spc="-55" dirty="0">
                  <a:latin typeface="Arial"/>
                  <a:cs typeface="Arial"/>
                </a:rPr>
                <a:t>v</a:t>
              </a:r>
              <a:r>
                <a:rPr sz="500" spc="-25" dirty="0">
                  <a:latin typeface="Arial"/>
                  <a:cs typeface="Arial"/>
                </a:rPr>
                <a:t>1</a:t>
              </a:r>
              <a:r>
                <a:rPr sz="500" spc="-15" dirty="0">
                  <a:latin typeface="Arial"/>
                  <a:cs typeface="Arial"/>
                </a:rPr>
                <a:t>,</a:t>
              </a:r>
              <a:r>
                <a:rPr sz="500" spc="-55" dirty="0">
                  <a:latin typeface="Arial"/>
                  <a:cs typeface="Arial"/>
                </a:rPr>
                <a:t>v</a:t>
              </a:r>
              <a:r>
                <a:rPr sz="500" spc="-25" dirty="0">
                  <a:latin typeface="Arial"/>
                  <a:cs typeface="Arial"/>
                </a:rPr>
                <a:t>23</a:t>
              </a:r>
              <a:r>
                <a:rPr sz="500" spc="-10" dirty="0">
                  <a:latin typeface="Arial"/>
                  <a:cs typeface="Arial"/>
                </a:rPr>
                <a:t>:</a:t>
              </a:r>
              <a:r>
                <a:rPr sz="500" spc="-25" dirty="0">
                  <a:latin typeface="Arial"/>
                  <a:cs typeface="Arial"/>
                </a:rPr>
                <a:t>#</a:t>
              </a:r>
              <a:r>
                <a:rPr sz="500" spc="-15" dirty="0">
                  <a:latin typeface="Arial"/>
                  <a:cs typeface="Arial"/>
                </a:rPr>
                <a:t>t</a:t>
              </a:r>
              <a:r>
                <a:rPr sz="500" spc="15" dirty="0">
                  <a:latin typeface="Arial"/>
                  <a:cs typeface="Arial"/>
                </a:rPr>
                <a:t>r</a:t>
              </a:r>
              <a:r>
                <a:rPr sz="500" spc="-25" dirty="0">
                  <a:latin typeface="Arial"/>
                  <a:cs typeface="Arial"/>
                </a:rPr>
                <a:t>u</a:t>
              </a:r>
              <a:r>
                <a:rPr sz="500" dirty="0">
                  <a:latin typeface="Arial"/>
                  <a:cs typeface="Arial"/>
                </a:rPr>
                <a:t>e</a:t>
              </a:r>
              <a:r>
                <a:rPr sz="500" spc="-35" dirty="0">
                  <a:latin typeface="Arial"/>
                  <a:cs typeface="Arial"/>
                </a:rPr>
                <a:t> </a:t>
              </a:r>
              <a:r>
                <a:rPr sz="500" spc="-5" dirty="0">
                  <a:latin typeface="Arial"/>
                  <a:cs typeface="Arial"/>
                </a:rPr>
                <a:t>@</a:t>
              </a:r>
              <a:r>
                <a:rPr sz="500" spc="-25" dirty="0">
                  <a:latin typeface="Arial"/>
                  <a:cs typeface="Arial"/>
                </a:rPr>
                <a:t>2</a:t>
              </a:r>
              <a:r>
                <a:rPr sz="500" dirty="0">
                  <a:latin typeface="Arial"/>
                  <a:cs typeface="Arial"/>
                </a:rPr>
                <a:t>1</a:t>
              </a:r>
              <a:r>
                <a:rPr sz="500" spc="-35" dirty="0">
                  <a:latin typeface="Arial"/>
                  <a:cs typeface="Arial"/>
                </a:rPr>
                <a:t> </a:t>
              </a:r>
              <a:r>
                <a:rPr sz="500" spc="-25" dirty="0">
                  <a:latin typeface="Arial"/>
                  <a:cs typeface="Arial"/>
                </a:rPr>
                <a:t>e</a:t>
              </a:r>
              <a:r>
                <a:rPr sz="500" spc="-55" dirty="0">
                  <a:latin typeface="Arial"/>
                  <a:cs typeface="Arial"/>
                </a:rPr>
                <a:t>x</a:t>
              </a:r>
              <a:r>
                <a:rPr sz="500" dirty="0">
                  <a:latin typeface="Arial"/>
                  <a:cs typeface="Arial"/>
                </a:rPr>
                <a:t>c</a:t>
              </a:r>
              <a:r>
                <a:rPr sz="500" spc="-25" dirty="0">
                  <a:latin typeface="Arial"/>
                  <a:cs typeface="Arial"/>
                </a:rPr>
                <a:t>ep</a:t>
              </a:r>
              <a:r>
                <a:rPr sz="500" spc="-15" dirty="0">
                  <a:latin typeface="Arial"/>
                  <a:cs typeface="Arial"/>
                </a:rPr>
                <a:t>t</a:t>
              </a:r>
              <a:r>
                <a:rPr sz="500" spc="10" dirty="0">
                  <a:latin typeface="Arial"/>
                  <a:cs typeface="Arial"/>
                </a:rPr>
                <a:t>i</a:t>
              </a:r>
              <a:r>
                <a:rPr sz="500" spc="-25" dirty="0">
                  <a:latin typeface="Arial"/>
                  <a:cs typeface="Arial"/>
                </a:rPr>
                <a:t>on</a:t>
              </a:r>
              <a:r>
                <a:rPr sz="500" spc="-15" dirty="0">
                  <a:latin typeface="Arial"/>
                  <a:cs typeface="Arial"/>
                </a:rPr>
                <a:t>:</a:t>
              </a:r>
              <a:r>
                <a:rPr sz="500" spc="-55" dirty="0">
                  <a:latin typeface="Arial"/>
                  <a:cs typeface="Arial"/>
                </a:rPr>
                <a:t>v</a:t>
              </a:r>
              <a:r>
                <a:rPr sz="500" spc="-25" dirty="0">
                  <a:latin typeface="Arial"/>
                  <a:cs typeface="Arial"/>
                </a:rPr>
                <a:t>2</a:t>
              </a:r>
              <a:r>
                <a:rPr sz="500" dirty="0">
                  <a:latin typeface="Arial"/>
                  <a:cs typeface="Arial"/>
                </a:rPr>
                <a:t>4</a:t>
              </a:r>
            </a:p>
          </p:txBody>
        </p:sp>
        <p:sp>
          <p:nvSpPr>
            <p:cNvPr id="843" name="object 151"/>
            <p:cNvSpPr/>
            <p:nvPr/>
          </p:nvSpPr>
          <p:spPr>
            <a:xfrm>
              <a:off x="1455935" y="6896071"/>
              <a:ext cx="636800" cy="314324"/>
            </a:xfrm>
            <a:custGeom>
              <a:avLst/>
              <a:gdLst/>
              <a:ahLst/>
              <a:cxnLst/>
              <a:rect l="l" t="t" r="r" b="b"/>
              <a:pathLst>
                <a:path w="471169" h="314325">
                  <a:moveTo>
                    <a:pt x="470781" y="0"/>
                  </a:moveTo>
                  <a:lnTo>
                    <a:pt x="0" y="0"/>
                  </a:lnTo>
                  <a:lnTo>
                    <a:pt x="0" y="313854"/>
                  </a:lnTo>
                  <a:lnTo>
                    <a:pt x="470781" y="313854"/>
                  </a:lnTo>
                  <a:lnTo>
                    <a:pt x="470781" y="0"/>
                  </a:lnTo>
                  <a:close/>
                </a:path>
              </a:pathLst>
            </a:custGeom>
            <a:ln w="8718">
              <a:solidFill>
                <a:srgbClr val="FF0000"/>
              </a:solidFill>
            </a:ln>
          </p:spPr>
          <p:txBody>
            <a:bodyPr wrap="square" lIns="0" tIns="0" rIns="0" bIns="0" rtlCol="0"/>
            <a:lstStyle/>
            <a:p>
              <a:endParaRPr sz="2000"/>
            </a:p>
          </p:txBody>
        </p:sp>
        <p:sp>
          <p:nvSpPr>
            <p:cNvPr id="844" name="object 152"/>
            <p:cNvSpPr txBox="1"/>
            <p:nvPr/>
          </p:nvSpPr>
          <p:spPr>
            <a:xfrm>
              <a:off x="1573052" y="6990514"/>
              <a:ext cx="605872" cy="142543"/>
            </a:xfrm>
            <a:prstGeom prst="rect">
              <a:avLst/>
            </a:prstGeom>
          </p:spPr>
          <p:txBody>
            <a:bodyPr vert="horz" wrap="square" lIns="0" tIns="0" rIns="0" bIns="0" rtlCol="0">
              <a:spAutoFit/>
            </a:bodyPr>
            <a:lstStyle/>
            <a:p>
              <a:pPr marL="12700">
                <a:lnSpc>
                  <a:spcPct val="100000"/>
                </a:lnSpc>
              </a:pPr>
              <a:r>
                <a:rPr sz="500" spc="15" dirty="0">
                  <a:latin typeface="Arial"/>
                  <a:cs typeface="Arial"/>
                </a:rPr>
                <a:t>r</a:t>
              </a:r>
              <a:r>
                <a:rPr sz="500" spc="-15" dirty="0">
                  <a:latin typeface="Arial"/>
                  <a:cs typeface="Arial"/>
                </a:rPr>
                <a:t>:</a:t>
              </a:r>
              <a:r>
                <a:rPr sz="500" spc="15" dirty="0">
                  <a:latin typeface="Arial"/>
                  <a:cs typeface="Arial"/>
                </a:rPr>
                <a:t>r</a:t>
              </a:r>
              <a:r>
                <a:rPr sz="500" spc="-25" dirty="0">
                  <a:latin typeface="Arial"/>
                  <a:cs typeface="Arial"/>
                </a:rPr>
                <a:t>e</a:t>
              </a:r>
              <a:r>
                <a:rPr sz="500" spc="-15" dirty="0">
                  <a:latin typeface="Arial"/>
                  <a:cs typeface="Arial"/>
                </a:rPr>
                <a:t>t</a:t>
              </a:r>
              <a:r>
                <a:rPr sz="500" spc="-25" dirty="0">
                  <a:latin typeface="Arial"/>
                  <a:cs typeface="Arial"/>
                </a:rPr>
                <a:t>u</a:t>
              </a:r>
              <a:r>
                <a:rPr sz="500" spc="15" dirty="0">
                  <a:latin typeface="Arial"/>
                  <a:cs typeface="Arial"/>
                </a:rPr>
                <a:t>r</a:t>
              </a:r>
              <a:r>
                <a:rPr sz="500" dirty="0">
                  <a:latin typeface="Arial"/>
                  <a:cs typeface="Arial"/>
                </a:rPr>
                <a:t>n</a:t>
              </a:r>
            </a:p>
          </p:txBody>
        </p:sp>
        <p:sp>
          <p:nvSpPr>
            <p:cNvPr id="845" name="object 153"/>
            <p:cNvSpPr/>
            <p:nvPr/>
          </p:nvSpPr>
          <p:spPr>
            <a:xfrm>
              <a:off x="2227492" y="4296667"/>
              <a:ext cx="3182619" cy="439081"/>
            </a:xfrm>
            <a:custGeom>
              <a:avLst/>
              <a:gdLst/>
              <a:ahLst/>
              <a:cxnLst/>
              <a:rect l="l" t="t" r="r" b="b"/>
              <a:pathLst>
                <a:path w="3182620" h="314325">
                  <a:moveTo>
                    <a:pt x="3182132" y="0"/>
                  </a:moveTo>
                  <a:lnTo>
                    <a:pt x="0" y="0"/>
                  </a:lnTo>
                  <a:lnTo>
                    <a:pt x="0" y="313854"/>
                  </a:lnTo>
                  <a:lnTo>
                    <a:pt x="3182132" y="313854"/>
                  </a:lnTo>
                  <a:lnTo>
                    <a:pt x="3182132" y="0"/>
                  </a:lnTo>
                  <a:close/>
                </a:path>
              </a:pathLst>
            </a:custGeom>
            <a:ln w="8718">
              <a:solidFill>
                <a:srgbClr val="1D90FF"/>
              </a:solidFill>
            </a:ln>
          </p:spPr>
          <p:txBody>
            <a:bodyPr wrap="square" lIns="0" tIns="0" rIns="0" bIns="0" rtlCol="0"/>
            <a:lstStyle/>
            <a:p>
              <a:endParaRPr sz="2000"/>
            </a:p>
          </p:txBody>
        </p:sp>
        <p:sp>
          <p:nvSpPr>
            <p:cNvPr id="846" name="object 154"/>
            <p:cNvSpPr txBox="1"/>
            <p:nvPr/>
          </p:nvSpPr>
          <p:spPr>
            <a:xfrm>
              <a:off x="2265851" y="4308470"/>
              <a:ext cx="3068955" cy="375881"/>
            </a:xfrm>
            <a:prstGeom prst="rect">
              <a:avLst/>
            </a:prstGeom>
          </p:spPr>
          <p:txBody>
            <a:bodyPr vert="horz" wrap="square" lIns="0" tIns="0" rIns="0" bIns="0" rtlCol="0">
              <a:spAutoFit/>
            </a:bodyPr>
            <a:lstStyle/>
            <a:p>
              <a:pPr marL="12700">
                <a:lnSpc>
                  <a:spcPct val="100000"/>
                </a:lnSpc>
              </a:pPr>
              <a:r>
                <a:rPr sz="500" spc="15" dirty="0">
                  <a:latin typeface="Arial"/>
                  <a:cs typeface="Arial"/>
                </a:rPr>
                <a:t>r</a:t>
              </a:r>
              <a:r>
                <a:rPr sz="500" spc="-15" dirty="0">
                  <a:latin typeface="Arial"/>
                  <a:cs typeface="Arial"/>
                </a:rPr>
                <a:t>:</a:t>
              </a:r>
              <a:r>
                <a:rPr sz="500" spc="-55" dirty="0">
                  <a:latin typeface="Arial"/>
                  <a:cs typeface="Arial"/>
                </a:rPr>
                <a:t>v</a:t>
              </a:r>
              <a:r>
                <a:rPr sz="500" spc="-25" dirty="0">
                  <a:latin typeface="Arial"/>
                  <a:cs typeface="Arial"/>
                </a:rPr>
                <a:t>1</a:t>
              </a:r>
              <a:r>
                <a:rPr sz="500" dirty="0">
                  <a:latin typeface="Arial"/>
                  <a:cs typeface="Arial"/>
                </a:rPr>
                <a:t>4</a:t>
              </a:r>
              <a:r>
                <a:rPr sz="500" spc="-35" dirty="0">
                  <a:latin typeface="Arial"/>
                  <a:cs typeface="Arial"/>
                </a:rPr>
                <a:t> </a:t>
              </a:r>
              <a:r>
                <a:rPr sz="500" dirty="0">
                  <a:latin typeface="Arial"/>
                  <a:cs typeface="Arial"/>
                </a:rPr>
                <a:t>=</a:t>
              </a:r>
              <a:r>
                <a:rPr sz="500" spc="5" dirty="0">
                  <a:latin typeface="Arial"/>
                  <a:cs typeface="Arial"/>
                </a:rPr>
                <a:t> </a:t>
              </a:r>
              <a:r>
                <a:rPr sz="500" spc="25" dirty="0">
                  <a:latin typeface="Arial"/>
                  <a:cs typeface="Arial"/>
                </a:rPr>
                <a:t>g</a:t>
              </a:r>
              <a:r>
                <a:rPr sz="500" spc="-25" dirty="0">
                  <a:latin typeface="Arial"/>
                  <a:cs typeface="Arial"/>
                </a:rPr>
                <a:t>e</a:t>
              </a:r>
              <a:r>
                <a:rPr sz="500" spc="-15" dirty="0">
                  <a:latin typeface="Arial"/>
                  <a:cs typeface="Arial"/>
                </a:rPr>
                <a:t>tf</a:t>
              </a:r>
              <a:r>
                <a:rPr sz="500" spc="10" dirty="0">
                  <a:latin typeface="Arial"/>
                  <a:cs typeface="Arial"/>
                </a:rPr>
                <a:t>i</a:t>
              </a:r>
              <a:r>
                <a:rPr sz="500" spc="-25" dirty="0">
                  <a:latin typeface="Arial"/>
                  <a:cs typeface="Arial"/>
                </a:rPr>
                <a:t>e</a:t>
              </a:r>
              <a:r>
                <a:rPr sz="500" spc="10" dirty="0">
                  <a:latin typeface="Arial"/>
                  <a:cs typeface="Arial"/>
                </a:rPr>
                <a:t>l</a:t>
              </a:r>
              <a:r>
                <a:rPr sz="500" dirty="0">
                  <a:latin typeface="Arial"/>
                  <a:cs typeface="Arial"/>
                </a:rPr>
                <a:t>d</a:t>
              </a:r>
              <a:r>
                <a:rPr sz="500" spc="-35" dirty="0">
                  <a:latin typeface="Arial"/>
                  <a:cs typeface="Arial"/>
                </a:rPr>
                <a:t> </a:t>
              </a:r>
              <a:r>
                <a:rPr sz="500" dirty="0">
                  <a:latin typeface="Arial"/>
                  <a:cs typeface="Arial"/>
                </a:rPr>
                <a:t>&lt;</a:t>
              </a:r>
              <a:r>
                <a:rPr sz="500" spc="5"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0" dirty="0">
                  <a:latin typeface="Arial"/>
                  <a:cs typeface="Arial"/>
                </a:rPr>
                <a:t>e</a:t>
              </a:r>
              <a:r>
                <a:rPr sz="500" dirty="0">
                  <a:latin typeface="Arial"/>
                  <a:cs typeface="Arial"/>
                </a:rPr>
                <a:t>,</a:t>
              </a:r>
              <a:r>
                <a:rPr sz="500" spc="-25" dirty="0">
                  <a:latin typeface="Arial"/>
                  <a:cs typeface="Arial"/>
                </a:rPr>
                <a:t> Lo</a:t>
              </a:r>
              <a:r>
                <a:rPr sz="500" spc="15" dirty="0">
                  <a:latin typeface="Arial"/>
                  <a:cs typeface="Arial"/>
                </a:rPr>
                <a:t>r</a:t>
              </a:r>
              <a:r>
                <a:rPr sz="500" spc="25" dirty="0">
                  <a:latin typeface="Arial"/>
                  <a:cs typeface="Arial"/>
                </a:rPr>
                <a:t>g</a:t>
              </a:r>
              <a:r>
                <a:rPr sz="500" spc="-15" dirty="0">
                  <a:latin typeface="Arial"/>
                  <a:cs typeface="Arial"/>
                </a:rPr>
                <a:t>/</a:t>
              </a:r>
              <a:r>
                <a:rPr sz="500" spc="-25" dirty="0">
                  <a:latin typeface="Arial"/>
                  <a:cs typeface="Arial"/>
                </a:rPr>
                <a:t>apa</a:t>
              </a:r>
              <a:r>
                <a:rPr sz="500" dirty="0">
                  <a:latin typeface="Arial"/>
                  <a:cs typeface="Arial"/>
                </a:rPr>
                <a:t>c</a:t>
              </a:r>
              <a:r>
                <a:rPr sz="500" spc="-25" dirty="0">
                  <a:latin typeface="Arial"/>
                  <a:cs typeface="Arial"/>
                </a:rPr>
                <a:t>he</a:t>
              </a:r>
              <a:r>
                <a:rPr sz="500" spc="-15" dirty="0">
                  <a:latin typeface="Arial"/>
                  <a:cs typeface="Arial"/>
                </a:rPr>
                <a:t>/</a:t>
              </a:r>
              <a:r>
                <a:rPr sz="500" spc="-25" dirty="0">
                  <a:latin typeface="Arial"/>
                  <a:cs typeface="Arial"/>
                </a:rPr>
                <a:t>a</a:t>
              </a:r>
              <a:r>
                <a:rPr sz="500" spc="15" dirty="0">
                  <a:latin typeface="Arial"/>
                  <a:cs typeface="Arial"/>
                </a:rPr>
                <a:t>r</a:t>
              </a:r>
              <a:r>
                <a:rPr sz="500" spc="10" dirty="0">
                  <a:latin typeface="Arial"/>
                  <a:cs typeface="Arial"/>
                </a:rPr>
                <a:t>i</a:t>
              </a:r>
              <a:r>
                <a:rPr sz="500" spc="-25" dirty="0">
                  <a:latin typeface="Arial"/>
                  <a:cs typeface="Arial"/>
                </a:rPr>
                <a:t>e</a:t>
              </a:r>
              <a:r>
                <a:rPr sz="500" dirty="0">
                  <a:latin typeface="Arial"/>
                  <a:cs typeface="Arial"/>
                </a:rPr>
                <a:t>s</a:t>
              </a:r>
              <a:r>
                <a:rPr sz="500" spc="-15" dirty="0">
                  <a:latin typeface="Arial"/>
                  <a:cs typeface="Arial"/>
                </a:rPr>
                <a:t>/</a:t>
              </a:r>
              <a:r>
                <a:rPr sz="500" spc="-25" dirty="0">
                  <a:latin typeface="Arial"/>
                  <a:cs typeface="Arial"/>
                </a:rPr>
                <a:t>b</a:t>
              </a:r>
              <a:r>
                <a:rPr sz="500" spc="10" dirty="0">
                  <a:latin typeface="Arial"/>
                  <a:cs typeface="Arial"/>
                </a:rPr>
                <a:t>l</a:t>
              </a:r>
              <a:r>
                <a:rPr sz="500" spc="-25" dirty="0">
                  <a:latin typeface="Arial"/>
                  <a:cs typeface="Arial"/>
                </a:rPr>
                <a:t>uep</a:t>
              </a:r>
              <a:r>
                <a:rPr sz="500" spc="15" dirty="0">
                  <a:latin typeface="Arial"/>
                  <a:cs typeface="Arial"/>
                </a:rPr>
                <a:t>r</a:t>
              </a:r>
              <a:r>
                <a:rPr sz="500" spc="10" dirty="0">
                  <a:latin typeface="Arial"/>
                  <a:cs typeface="Arial"/>
                </a:rPr>
                <a:t>i</a:t>
              </a:r>
              <a:r>
                <a:rPr sz="500" spc="-25" dirty="0">
                  <a:latin typeface="Arial"/>
                  <a:cs typeface="Arial"/>
                </a:rPr>
                <a:t>n</a:t>
              </a:r>
              <a:r>
                <a:rPr sz="500" spc="-15" dirty="0">
                  <a:latin typeface="Arial"/>
                  <a:cs typeface="Arial"/>
                </a:rPr>
                <a:t>t/</a:t>
              </a:r>
              <a:r>
                <a:rPr sz="500" dirty="0">
                  <a:latin typeface="Arial"/>
                  <a:cs typeface="Arial"/>
                </a:rPr>
                <a:t>c</a:t>
              </a:r>
              <a:r>
                <a:rPr sz="500" spc="-25" dirty="0">
                  <a:latin typeface="Arial"/>
                  <a:cs typeface="Arial"/>
                </a:rPr>
                <a:t>on</a:t>
              </a:r>
              <a:r>
                <a:rPr sz="500" spc="-15" dirty="0">
                  <a:latin typeface="Arial"/>
                  <a:cs typeface="Arial"/>
                </a:rPr>
                <a:t>t</a:t>
              </a:r>
              <a:r>
                <a:rPr sz="500" spc="-25" dirty="0">
                  <a:latin typeface="Arial"/>
                  <a:cs typeface="Arial"/>
                </a:rPr>
                <a:t>a</a:t>
              </a:r>
              <a:r>
                <a:rPr sz="500" spc="10" dirty="0">
                  <a:latin typeface="Arial"/>
                  <a:cs typeface="Arial"/>
                </a:rPr>
                <a:t>i</a:t>
              </a:r>
              <a:r>
                <a:rPr sz="500" spc="-25" dirty="0">
                  <a:latin typeface="Arial"/>
                  <a:cs typeface="Arial"/>
                </a:rPr>
                <a:t>ne</a:t>
              </a:r>
              <a:r>
                <a:rPr sz="500" spc="15" dirty="0">
                  <a:latin typeface="Arial"/>
                  <a:cs typeface="Arial"/>
                </a:rPr>
                <a:t>r</a:t>
              </a:r>
              <a:r>
                <a:rPr sz="500" spc="-15" dirty="0">
                  <a:latin typeface="Arial"/>
                  <a:cs typeface="Arial"/>
                </a:rPr>
                <a:t>/A</a:t>
              </a:r>
              <a:r>
                <a:rPr sz="500" spc="-25" dirty="0">
                  <a:latin typeface="Arial"/>
                  <a:cs typeface="Arial"/>
                </a:rPr>
                <a:t>b</a:t>
              </a:r>
              <a:r>
                <a:rPr sz="500" dirty="0">
                  <a:latin typeface="Arial"/>
                  <a:cs typeface="Arial"/>
                </a:rPr>
                <a:t>s</a:t>
              </a:r>
              <a:r>
                <a:rPr sz="500" spc="-15"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15" dirty="0">
                  <a:latin typeface="Arial"/>
                  <a:cs typeface="Arial"/>
                </a:rPr>
                <a:t>tS</a:t>
              </a:r>
              <a:r>
                <a:rPr sz="500" spc="-25" dirty="0">
                  <a:latin typeface="Arial"/>
                  <a:cs typeface="Arial"/>
                </a:rPr>
                <a:t>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dirty="0">
                  <a:latin typeface="Arial"/>
                  <a:cs typeface="Arial"/>
                </a:rPr>
                <a:t>c</a:t>
              </a:r>
              <a:r>
                <a:rPr sz="500" spc="10" dirty="0">
                  <a:latin typeface="Arial"/>
                  <a:cs typeface="Arial"/>
                </a:rPr>
                <a:t>i</a:t>
              </a:r>
              <a:r>
                <a:rPr sz="500" spc="-25" dirty="0">
                  <a:latin typeface="Arial"/>
                  <a:cs typeface="Arial"/>
                </a:rPr>
                <a:t>pe</a:t>
              </a:r>
              <a:r>
                <a:rPr sz="500" dirty="0">
                  <a:latin typeface="Arial"/>
                  <a:cs typeface="Arial"/>
                </a:rPr>
                <a:t>,</a:t>
              </a:r>
              <a:r>
                <a:rPr sz="500" spc="-20" dirty="0">
                  <a:latin typeface="Arial"/>
                  <a:cs typeface="Arial"/>
                </a:rPr>
                <a:t> </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dirty="0">
                  <a:latin typeface="Arial"/>
                  <a:cs typeface="Arial"/>
                </a:rPr>
                <a:t>s,</a:t>
              </a:r>
              <a:r>
                <a:rPr sz="500" spc="-25" dirty="0">
                  <a:latin typeface="Arial"/>
                  <a:cs typeface="Arial"/>
                </a:rPr>
                <a:t> </a:t>
              </a:r>
              <a:r>
                <a:rPr sz="500" spc="15" dirty="0">
                  <a:latin typeface="Arial"/>
                  <a:cs typeface="Arial"/>
                </a:rPr>
                <a:t>&lt;</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spc="-15" dirty="0">
                  <a:latin typeface="Arial"/>
                  <a:cs typeface="Arial"/>
                </a:rPr>
                <a:t>,</a:t>
              </a:r>
              <a:r>
                <a:rPr sz="500" spc="-25" dirty="0">
                  <a:latin typeface="Arial"/>
                  <a:cs typeface="Arial"/>
                </a:rPr>
                <a:t>L</a:t>
              </a:r>
              <a:r>
                <a:rPr sz="500" spc="10" dirty="0">
                  <a:latin typeface="Arial"/>
                  <a:cs typeface="Arial"/>
                </a:rPr>
                <a:t>j</a:t>
              </a:r>
              <a:r>
                <a:rPr sz="500" spc="-20"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25" dirty="0">
                  <a:latin typeface="Arial"/>
                  <a:cs typeface="Arial"/>
                </a:rPr>
                <a:t>u</a:t>
              </a:r>
              <a:r>
                <a:rPr sz="500" spc="-15" dirty="0">
                  <a:latin typeface="Arial"/>
                  <a:cs typeface="Arial"/>
                </a:rPr>
                <a:t>t</a:t>
              </a:r>
              <a:r>
                <a:rPr sz="500" spc="10" dirty="0">
                  <a:latin typeface="Arial"/>
                  <a:cs typeface="Arial"/>
                </a:rPr>
                <a:t>il</a:t>
              </a:r>
              <a:r>
                <a:rPr sz="500" spc="-15" dirty="0">
                  <a:latin typeface="Arial"/>
                  <a:cs typeface="Arial"/>
                </a:rPr>
                <a:t>/</a:t>
              </a:r>
              <a:r>
                <a:rPr sz="500" spc="-25" dirty="0">
                  <a:latin typeface="Arial"/>
                  <a:cs typeface="Arial"/>
                </a:rPr>
                <a:t>L</a:t>
              </a:r>
              <a:r>
                <a:rPr sz="500" spc="10" dirty="0">
                  <a:latin typeface="Arial"/>
                  <a:cs typeface="Arial"/>
                </a:rPr>
                <a:t>i</a:t>
              </a:r>
              <a:r>
                <a:rPr sz="500" dirty="0">
                  <a:latin typeface="Arial"/>
                  <a:cs typeface="Arial"/>
                </a:rPr>
                <a:t>s</a:t>
              </a:r>
              <a:r>
                <a:rPr sz="500" spc="-15" dirty="0">
                  <a:latin typeface="Arial"/>
                  <a:cs typeface="Arial"/>
                </a:rPr>
                <a:t>t</a:t>
              </a:r>
              <a:r>
                <a:rPr sz="500" dirty="0">
                  <a:latin typeface="Arial"/>
                  <a:cs typeface="Arial"/>
                </a:rPr>
                <a:t>&gt;</a:t>
              </a:r>
              <a:r>
                <a:rPr sz="500" spc="5" dirty="0">
                  <a:latin typeface="Arial"/>
                  <a:cs typeface="Arial"/>
                </a:rPr>
                <a:t> </a:t>
              </a:r>
              <a:r>
                <a:rPr sz="500" dirty="0">
                  <a:latin typeface="Arial"/>
                  <a:cs typeface="Arial"/>
                </a:rPr>
                <a:t>&gt;</a:t>
              </a:r>
              <a:r>
                <a:rPr sz="500" spc="5" dirty="0">
                  <a:latin typeface="Arial"/>
                  <a:cs typeface="Arial"/>
                </a:rPr>
                <a:t> </a:t>
              </a:r>
              <a:r>
                <a:rPr sz="500" spc="-55" dirty="0">
                  <a:latin typeface="Arial"/>
                  <a:cs typeface="Arial"/>
                </a:rPr>
                <a:t>v</a:t>
              </a:r>
              <a:r>
                <a:rPr sz="500" dirty="0">
                  <a:latin typeface="Arial"/>
                  <a:cs typeface="Arial"/>
                </a:rPr>
                <a:t>1</a:t>
              </a:r>
            </a:p>
          </p:txBody>
        </p:sp>
        <p:sp>
          <p:nvSpPr>
            <p:cNvPr id="847" name="object 155"/>
            <p:cNvSpPr/>
            <p:nvPr/>
          </p:nvSpPr>
          <p:spPr>
            <a:xfrm>
              <a:off x="2570430" y="4699398"/>
              <a:ext cx="819785" cy="284480"/>
            </a:xfrm>
            <a:custGeom>
              <a:avLst/>
              <a:gdLst/>
              <a:ahLst/>
              <a:cxnLst/>
              <a:rect l="l" t="t" r="r" b="b"/>
              <a:pathLst>
                <a:path w="819785" h="284479">
                  <a:moveTo>
                    <a:pt x="819577" y="0"/>
                  </a:moveTo>
                  <a:lnTo>
                    <a:pt x="782032" y="13011"/>
                  </a:lnTo>
                  <a:lnTo>
                    <a:pt x="743597" y="26330"/>
                  </a:lnTo>
                  <a:lnTo>
                    <a:pt x="704362" y="39926"/>
                  </a:lnTo>
                  <a:lnTo>
                    <a:pt x="664413" y="53769"/>
                  </a:lnTo>
                  <a:lnTo>
                    <a:pt x="623839" y="67829"/>
                  </a:lnTo>
                  <a:lnTo>
                    <a:pt x="582727" y="82075"/>
                  </a:lnTo>
                  <a:lnTo>
                    <a:pt x="541166" y="96476"/>
                  </a:lnTo>
                  <a:lnTo>
                    <a:pt x="499243" y="111003"/>
                  </a:lnTo>
                  <a:lnTo>
                    <a:pt x="457048" y="125624"/>
                  </a:lnTo>
                  <a:lnTo>
                    <a:pt x="414666" y="140309"/>
                  </a:lnTo>
                  <a:lnTo>
                    <a:pt x="372187" y="155027"/>
                  </a:lnTo>
                  <a:lnTo>
                    <a:pt x="329699" y="169749"/>
                  </a:lnTo>
                  <a:lnTo>
                    <a:pt x="287288" y="184444"/>
                  </a:lnTo>
                  <a:lnTo>
                    <a:pt x="245045" y="199081"/>
                  </a:lnTo>
                  <a:lnTo>
                    <a:pt x="203055" y="213630"/>
                  </a:lnTo>
                  <a:lnTo>
                    <a:pt x="161408" y="228060"/>
                  </a:lnTo>
                  <a:lnTo>
                    <a:pt x="120190" y="242341"/>
                  </a:lnTo>
                  <a:lnTo>
                    <a:pt x="79491" y="256443"/>
                  </a:lnTo>
                  <a:lnTo>
                    <a:pt x="39398" y="270334"/>
                  </a:lnTo>
                  <a:lnTo>
                    <a:pt x="0" y="283985"/>
                  </a:lnTo>
                </a:path>
              </a:pathLst>
            </a:custGeom>
            <a:ln w="8718">
              <a:solidFill>
                <a:srgbClr val="FF0000"/>
              </a:solidFill>
            </a:ln>
          </p:spPr>
          <p:txBody>
            <a:bodyPr wrap="square" lIns="0" tIns="0" rIns="0" bIns="0" rtlCol="0"/>
            <a:lstStyle/>
            <a:p>
              <a:endParaRPr sz="2000"/>
            </a:p>
          </p:txBody>
        </p:sp>
        <p:sp>
          <p:nvSpPr>
            <p:cNvPr id="848" name="object 156"/>
            <p:cNvSpPr/>
            <p:nvPr/>
          </p:nvSpPr>
          <p:spPr>
            <a:xfrm>
              <a:off x="2487947" y="4954614"/>
              <a:ext cx="92710" cy="57785"/>
            </a:xfrm>
            <a:custGeom>
              <a:avLst/>
              <a:gdLst/>
              <a:ahLst/>
              <a:cxnLst/>
              <a:rect l="l" t="t" r="r" b="b"/>
              <a:pathLst>
                <a:path w="92710" h="57785">
                  <a:moveTo>
                    <a:pt x="72404" y="0"/>
                  </a:moveTo>
                  <a:lnTo>
                    <a:pt x="0" y="57382"/>
                  </a:lnTo>
                  <a:lnTo>
                    <a:pt x="92395" y="57653"/>
                  </a:lnTo>
                  <a:lnTo>
                    <a:pt x="72404" y="0"/>
                  </a:lnTo>
                  <a:close/>
                </a:path>
              </a:pathLst>
            </a:custGeom>
            <a:solidFill>
              <a:srgbClr val="FF0000"/>
            </a:solidFill>
          </p:spPr>
          <p:txBody>
            <a:bodyPr wrap="square" lIns="0" tIns="0" rIns="0" bIns="0" rtlCol="0"/>
            <a:lstStyle/>
            <a:p>
              <a:endParaRPr sz="2000"/>
            </a:p>
          </p:txBody>
        </p:sp>
        <p:sp>
          <p:nvSpPr>
            <p:cNvPr id="849" name="object 157"/>
            <p:cNvSpPr/>
            <p:nvPr/>
          </p:nvSpPr>
          <p:spPr>
            <a:xfrm>
              <a:off x="2487947" y="4954614"/>
              <a:ext cx="92710" cy="57785"/>
            </a:xfrm>
            <a:custGeom>
              <a:avLst/>
              <a:gdLst/>
              <a:ahLst/>
              <a:cxnLst/>
              <a:rect l="l" t="t" r="r" b="b"/>
              <a:pathLst>
                <a:path w="92710" h="57785">
                  <a:moveTo>
                    <a:pt x="92395" y="57653"/>
                  </a:moveTo>
                  <a:lnTo>
                    <a:pt x="0" y="57382"/>
                  </a:lnTo>
                  <a:lnTo>
                    <a:pt x="72404" y="0"/>
                  </a:lnTo>
                  <a:lnTo>
                    <a:pt x="92395" y="57653"/>
                  </a:lnTo>
                  <a:close/>
                </a:path>
              </a:pathLst>
            </a:custGeom>
            <a:ln w="8718">
              <a:solidFill>
                <a:srgbClr val="FF0000"/>
              </a:solidFill>
            </a:ln>
          </p:spPr>
          <p:txBody>
            <a:bodyPr wrap="square" lIns="0" tIns="0" rIns="0" bIns="0" rtlCol="0"/>
            <a:lstStyle/>
            <a:p>
              <a:endParaRPr sz="2000"/>
            </a:p>
          </p:txBody>
        </p:sp>
        <p:sp>
          <p:nvSpPr>
            <p:cNvPr id="850" name="object 158"/>
            <p:cNvSpPr/>
            <p:nvPr/>
          </p:nvSpPr>
          <p:spPr>
            <a:xfrm>
              <a:off x="6659557" y="7078238"/>
              <a:ext cx="2618105" cy="447675"/>
            </a:xfrm>
            <a:custGeom>
              <a:avLst/>
              <a:gdLst/>
              <a:ahLst/>
              <a:cxnLst/>
              <a:rect l="l" t="t" r="r" b="b"/>
              <a:pathLst>
                <a:path w="2618104" h="447675">
                  <a:moveTo>
                    <a:pt x="0" y="0"/>
                  </a:moveTo>
                  <a:lnTo>
                    <a:pt x="78611" y="6169"/>
                  </a:lnTo>
                  <a:lnTo>
                    <a:pt x="166147" y="13517"/>
                  </a:lnTo>
                  <a:lnTo>
                    <a:pt x="262038" y="22133"/>
                  </a:lnTo>
                  <a:lnTo>
                    <a:pt x="365714" y="32104"/>
                  </a:lnTo>
                  <a:lnTo>
                    <a:pt x="476606" y="43517"/>
                  </a:lnTo>
                  <a:lnTo>
                    <a:pt x="594142" y="56461"/>
                  </a:lnTo>
                  <a:lnTo>
                    <a:pt x="717753" y="71023"/>
                  </a:lnTo>
                  <a:lnTo>
                    <a:pt x="846868" y="87292"/>
                  </a:lnTo>
                  <a:lnTo>
                    <a:pt x="980918" y="105354"/>
                  </a:lnTo>
                  <a:lnTo>
                    <a:pt x="1119333" y="125298"/>
                  </a:lnTo>
                  <a:lnTo>
                    <a:pt x="1261542" y="147212"/>
                  </a:lnTo>
                  <a:lnTo>
                    <a:pt x="1406976" y="171182"/>
                  </a:lnTo>
                  <a:lnTo>
                    <a:pt x="1555063" y="197298"/>
                  </a:lnTo>
                  <a:lnTo>
                    <a:pt x="1705235" y="225647"/>
                  </a:lnTo>
                  <a:lnTo>
                    <a:pt x="1856921" y="256317"/>
                  </a:lnTo>
                  <a:lnTo>
                    <a:pt x="2009551" y="289394"/>
                  </a:lnTo>
                  <a:lnTo>
                    <a:pt x="2162555" y="324969"/>
                  </a:lnTo>
                  <a:lnTo>
                    <a:pt x="2315363" y="363127"/>
                  </a:lnTo>
                  <a:lnTo>
                    <a:pt x="2467404" y="403957"/>
                  </a:lnTo>
                  <a:lnTo>
                    <a:pt x="2618110" y="447547"/>
                  </a:lnTo>
                </a:path>
              </a:pathLst>
            </a:custGeom>
            <a:ln w="8718">
              <a:solidFill>
                <a:srgbClr val="0000FF"/>
              </a:solidFill>
            </a:ln>
          </p:spPr>
          <p:txBody>
            <a:bodyPr wrap="square" lIns="0" tIns="0" rIns="0" bIns="0" rtlCol="0"/>
            <a:lstStyle/>
            <a:p>
              <a:endParaRPr sz="2000"/>
            </a:p>
          </p:txBody>
        </p:sp>
        <p:sp>
          <p:nvSpPr>
            <p:cNvPr id="851" name="object 159"/>
            <p:cNvSpPr/>
            <p:nvPr/>
          </p:nvSpPr>
          <p:spPr>
            <a:xfrm>
              <a:off x="9269289" y="7496806"/>
              <a:ext cx="92710" cy="58419"/>
            </a:xfrm>
            <a:custGeom>
              <a:avLst/>
              <a:gdLst/>
              <a:ahLst/>
              <a:cxnLst/>
              <a:rect l="l" t="t" r="r" b="b"/>
              <a:pathLst>
                <a:path w="92709" h="58420">
                  <a:moveTo>
                    <a:pt x="17915" y="0"/>
                  </a:moveTo>
                  <a:lnTo>
                    <a:pt x="0" y="58341"/>
                  </a:lnTo>
                  <a:lnTo>
                    <a:pt x="92290" y="54732"/>
                  </a:lnTo>
                  <a:lnTo>
                    <a:pt x="17915" y="0"/>
                  </a:lnTo>
                  <a:close/>
                </a:path>
              </a:pathLst>
            </a:custGeom>
            <a:solidFill>
              <a:srgbClr val="0000FF"/>
            </a:solidFill>
          </p:spPr>
          <p:txBody>
            <a:bodyPr wrap="square" lIns="0" tIns="0" rIns="0" bIns="0" rtlCol="0"/>
            <a:lstStyle/>
            <a:p>
              <a:endParaRPr sz="2000"/>
            </a:p>
          </p:txBody>
        </p:sp>
        <p:sp>
          <p:nvSpPr>
            <p:cNvPr id="852" name="object 160"/>
            <p:cNvSpPr/>
            <p:nvPr/>
          </p:nvSpPr>
          <p:spPr>
            <a:xfrm>
              <a:off x="9269289" y="7496806"/>
              <a:ext cx="92710" cy="58419"/>
            </a:xfrm>
            <a:custGeom>
              <a:avLst/>
              <a:gdLst/>
              <a:ahLst/>
              <a:cxnLst/>
              <a:rect l="l" t="t" r="r" b="b"/>
              <a:pathLst>
                <a:path w="92709" h="58420">
                  <a:moveTo>
                    <a:pt x="17915" y="0"/>
                  </a:moveTo>
                  <a:lnTo>
                    <a:pt x="92290" y="54732"/>
                  </a:lnTo>
                  <a:lnTo>
                    <a:pt x="0" y="58341"/>
                  </a:lnTo>
                  <a:lnTo>
                    <a:pt x="17915" y="0"/>
                  </a:lnTo>
                  <a:close/>
                </a:path>
              </a:pathLst>
            </a:custGeom>
            <a:ln w="8718">
              <a:solidFill>
                <a:srgbClr val="0000FF"/>
              </a:solidFill>
            </a:ln>
          </p:spPr>
          <p:txBody>
            <a:bodyPr wrap="square" lIns="0" tIns="0" rIns="0" bIns="0" rtlCol="0"/>
            <a:lstStyle/>
            <a:p>
              <a:endParaRPr sz="2000"/>
            </a:p>
          </p:txBody>
        </p:sp>
        <p:sp>
          <p:nvSpPr>
            <p:cNvPr id="853" name="object 161"/>
            <p:cNvSpPr/>
            <p:nvPr/>
          </p:nvSpPr>
          <p:spPr>
            <a:xfrm>
              <a:off x="3402805" y="7095500"/>
              <a:ext cx="2666625" cy="993077"/>
            </a:xfrm>
            <a:custGeom>
              <a:avLst/>
              <a:gdLst/>
              <a:ahLst/>
              <a:cxnLst/>
              <a:rect l="l" t="t" r="r" b="b"/>
              <a:pathLst>
                <a:path w="2713990" h="1029970">
                  <a:moveTo>
                    <a:pt x="2713530" y="0"/>
                  </a:moveTo>
                  <a:lnTo>
                    <a:pt x="2625571" y="9838"/>
                  </a:lnTo>
                  <a:lnTo>
                    <a:pt x="2530648" y="20921"/>
                  </a:lnTo>
                  <a:lnTo>
                    <a:pt x="2429742" y="33243"/>
                  </a:lnTo>
                  <a:lnTo>
                    <a:pt x="2323837" y="46800"/>
                  </a:lnTo>
                  <a:lnTo>
                    <a:pt x="2213914" y="61589"/>
                  </a:lnTo>
                  <a:lnTo>
                    <a:pt x="2100956" y="77604"/>
                  </a:lnTo>
                  <a:lnTo>
                    <a:pt x="1985944" y="94842"/>
                  </a:lnTo>
                  <a:lnTo>
                    <a:pt x="1869861" y="113299"/>
                  </a:lnTo>
                  <a:lnTo>
                    <a:pt x="1753689" y="132969"/>
                  </a:lnTo>
                  <a:lnTo>
                    <a:pt x="1638410" y="153850"/>
                  </a:lnTo>
                  <a:lnTo>
                    <a:pt x="1525006" y="175937"/>
                  </a:lnTo>
                  <a:lnTo>
                    <a:pt x="1414459" y="199225"/>
                  </a:lnTo>
                  <a:lnTo>
                    <a:pt x="1307753" y="223710"/>
                  </a:lnTo>
                  <a:lnTo>
                    <a:pt x="1205868" y="249389"/>
                  </a:lnTo>
                  <a:lnTo>
                    <a:pt x="1109787" y="276256"/>
                  </a:lnTo>
                  <a:lnTo>
                    <a:pt x="1020492" y="304308"/>
                  </a:lnTo>
                  <a:lnTo>
                    <a:pt x="938965" y="333541"/>
                  </a:lnTo>
                  <a:lnTo>
                    <a:pt x="866189" y="363950"/>
                  </a:lnTo>
                  <a:lnTo>
                    <a:pt x="803146" y="395531"/>
                  </a:lnTo>
                  <a:lnTo>
                    <a:pt x="750817" y="428280"/>
                  </a:lnTo>
                  <a:lnTo>
                    <a:pt x="717218" y="457222"/>
                  </a:lnTo>
                  <a:lnTo>
                    <a:pt x="693605" y="487511"/>
                  </a:lnTo>
                  <a:lnTo>
                    <a:pt x="671504" y="534810"/>
                  </a:lnTo>
                  <a:lnTo>
                    <a:pt x="657975" y="583445"/>
                  </a:lnTo>
                  <a:lnTo>
                    <a:pt x="653929" y="599777"/>
                  </a:lnTo>
                  <a:lnTo>
                    <a:pt x="649600" y="616106"/>
                  </a:lnTo>
                  <a:lnTo>
                    <a:pt x="631830" y="664704"/>
                  </a:lnTo>
                  <a:lnTo>
                    <a:pt x="600397" y="711923"/>
                  </a:lnTo>
                  <a:lnTo>
                    <a:pt x="567735" y="742134"/>
                  </a:lnTo>
                  <a:lnTo>
                    <a:pt x="516957" y="779475"/>
                  </a:lnTo>
                  <a:lnTo>
                    <a:pt x="464355" y="814747"/>
                  </a:lnTo>
                  <a:lnTo>
                    <a:pt x="410115" y="848011"/>
                  </a:lnTo>
                  <a:lnTo>
                    <a:pt x="354421" y="879324"/>
                  </a:lnTo>
                  <a:lnTo>
                    <a:pt x="297455" y="908747"/>
                  </a:lnTo>
                  <a:lnTo>
                    <a:pt x="239402" y="936337"/>
                  </a:lnTo>
                  <a:lnTo>
                    <a:pt x="180446" y="962155"/>
                  </a:lnTo>
                  <a:lnTo>
                    <a:pt x="120771" y="986259"/>
                  </a:lnTo>
                  <a:lnTo>
                    <a:pt x="60561" y="1008709"/>
                  </a:lnTo>
                  <a:lnTo>
                    <a:pt x="30313" y="1019332"/>
                  </a:lnTo>
                  <a:lnTo>
                    <a:pt x="0" y="1029563"/>
                  </a:lnTo>
                </a:path>
              </a:pathLst>
            </a:custGeom>
            <a:ln w="8718">
              <a:solidFill>
                <a:srgbClr val="0000FF"/>
              </a:solidFill>
            </a:ln>
          </p:spPr>
          <p:txBody>
            <a:bodyPr wrap="square" lIns="0" tIns="0" rIns="0" bIns="0" rtlCol="0"/>
            <a:lstStyle/>
            <a:p>
              <a:endParaRPr sz="2000"/>
            </a:p>
          </p:txBody>
        </p:sp>
        <p:sp>
          <p:nvSpPr>
            <p:cNvPr id="854" name="object 162"/>
            <p:cNvSpPr/>
            <p:nvPr/>
          </p:nvSpPr>
          <p:spPr>
            <a:xfrm>
              <a:off x="6067576" y="7064951"/>
              <a:ext cx="90170" cy="60960"/>
            </a:xfrm>
            <a:custGeom>
              <a:avLst/>
              <a:gdLst/>
              <a:ahLst/>
              <a:cxnLst/>
              <a:rect l="l" t="t" r="r" b="b"/>
              <a:pathLst>
                <a:path w="90170" h="60959">
                  <a:moveTo>
                    <a:pt x="0" y="0"/>
                  </a:moveTo>
                  <a:lnTo>
                    <a:pt x="6503" y="60687"/>
                  </a:lnTo>
                  <a:lnTo>
                    <a:pt x="89936" y="21045"/>
                  </a:lnTo>
                  <a:lnTo>
                    <a:pt x="0" y="0"/>
                  </a:lnTo>
                  <a:close/>
                </a:path>
              </a:pathLst>
            </a:custGeom>
            <a:solidFill>
              <a:srgbClr val="0000FF"/>
            </a:solidFill>
          </p:spPr>
          <p:txBody>
            <a:bodyPr wrap="square" lIns="0" tIns="0" rIns="0" bIns="0" rtlCol="0"/>
            <a:lstStyle/>
            <a:p>
              <a:endParaRPr sz="2000"/>
            </a:p>
          </p:txBody>
        </p:sp>
        <p:sp>
          <p:nvSpPr>
            <p:cNvPr id="855" name="object 163"/>
            <p:cNvSpPr/>
            <p:nvPr/>
          </p:nvSpPr>
          <p:spPr>
            <a:xfrm>
              <a:off x="6067576" y="7064951"/>
              <a:ext cx="90170" cy="60960"/>
            </a:xfrm>
            <a:custGeom>
              <a:avLst/>
              <a:gdLst/>
              <a:ahLst/>
              <a:cxnLst/>
              <a:rect l="l" t="t" r="r" b="b"/>
              <a:pathLst>
                <a:path w="90170" h="60959">
                  <a:moveTo>
                    <a:pt x="0" y="0"/>
                  </a:moveTo>
                  <a:lnTo>
                    <a:pt x="89936" y="21045"/>
                  </a:lnTo>
                  <a:lnTo>
                    <a:pt x="6503" y="60687"/>
                  </a:lnTo>
                  <a:lnTo>
                    <a:pt x="0" y="0"/>
                  </a:lnTo>
                  <a:close/>
                </a:path>
              </a:pathLst>
            </a:custGeom>
            <a:ln w="8718">
              <a:solidFill>
                <a:srgbClr val="0000FF"/>
              </a:solidFill>
            </a:ln>
          </p:spPr>
          <p:txBody>
            <a:bodyPr wrap="square" lIns="0" tIns="0" rIns="0" bIns="0" rtlCol="0"/>
            <a:lstStyle/>
            <a:p>
              <a:endParaRPr sz="2000"/>
            </a:p>
          </p:txBody>
        </p:sp>
        <p:sp>
          <p:nvSpPr>
            <p:cNvPr id="856" name="object 164"/>
            <p:cNvSpPr/>
            <p:nvPr/>
          </p:nvSpPr>
          <p:spPr>
            <a:xfrm>
              <a:off x="3271764" y="8064739"/>
              <a:ext cx="92710" cy="58418"/>
            </a:xfrm>
            <a:custGeom>
              <a:avLst/>
              <a:gdLst/>
              <a:ahLst/>
              <a:cxnLst/>
              <a:rect l="l" t="t" r="r" b="b"/>
              <a:pathLst>
                <a:path w="92710" h="58420">
                  <a:moveTo>
                    <a:pt x="74069" y="0"/>
                  </a:moveTo>
                  <a:lnTo>
                    <a:pt x="0" y="55177"/>
                  </a:lnTo>
                  <a:lnTo>
                    <a:pt x="92325" y="58237"/>
                  </a:lnTo>
                  <a:lnTo>
                    <a:pt x="74069" y="0"/>
                  </a:lnTo>
                  <a:close/>
                </a:path>
              </a:pathLst>
            </a:custGeom>
            <a:solidFill>
              <a:srgbClr val="0000FF"/>
            </a:solidFill>
          </p:spPr>
          <p:txBody>
            <a:bodyPr wrap="square" lIns="0" tIns="0" rIns="0" bIns="0" rtlCol="0"/>
            <a:lstStyle/>
            <a:p>
              <a:endParaRPr sz="2000"/>
            </a:p>
          </p:txBody>
        </p:sp>
        <p:sp>
          <p:nvSpPr>
            <p:cNvPr id="857" name="object 165"/>
            <p:cNvSpPr/>
            <p:nvPr/>
          </p:nvSpPr>
          <p:spPr>
            <a:xfrm>
              <a:off x="3271764" y="8064737"/>
              <a:ext cx="92710" cy="58418"/>
            </a:xfrm>
            <a:custGeom>
              <a:avLst/>
              <a:gdLst/>
              <a:ahLst/>
              <a:cxnLst/>
              <a:rect l="l" t="t" r="r" b="b"/>
              <a:pathLst>
                <a:path w="92710" h="58420">
                  <a:moveTo>
                    <a:pt x="92325" y="58237"/>
                  </a:moveTo>
                  <a:lnTo>
                    <a:pt x="0" y="55177"/>
                  </a:lnTo>
                  <a:lnTo>
                    <a:pt x="74069" y="0"/>
                  </a:lnTo>
                  <a:lnTo>
                    <a:pt x="92325" y="58237"/>
                  </a:lnTo>
                  <a:close/>
                </a:path>
              </a:pathLst>
            </a:custGeom>
            <a:ln w="8718">
              <a:solidFill>
                <a:srgbClr val="0000FF"/>
              </a:solidFill>
            </a:ln>
          </p:spPr>
          <p:txBody>
            <a:bodyPr wrap="square" lIns="0" tIns="0" rIns="0" bIns="0" rtlCol="0"/>
            <a:lstStyle/>
            <a:p>
              <a:endParaRPr sz="2000"/>
            </a:p>
          </p:txBody>
        </p:sp>
        <p:sp>
          <p:nvSpPr>
            <p:cNvPr id="858" name="object 166"/>
            <p:cNvSpPr txBox="1"/>
            <p:nvPr/>
          </p:nvSpPr>
          <p:spPr>
            <a:xfrm>
              <a:off x="9991020" y="7523779"/>
              <a:ext cx="864866" cy="427628"/>
            </a:xfrm>
            <a:prstGeom prst="rect">
              <a:avLst/>
            </a:prstGeom>
            <a:ln w="8718">
              <a:solidFill>
                <a:srgbClr val="FF0000"/>
              </a:solidFill>
            </a:ln>
          </p:spPr>
          <p:txBody>
            <a:bodyPr vert="horz" wrap="square" lIns="0" tIns="0" rIns="0" bIns="0" rtlCol="0">
              <a:spAutoFit/>
            </a:bodyPr>
            <a:lstStyle/>
            <a:p>
              <a:pPr marL="64769">
                <a:lnSpc>
                  <a:spcPct val="100000"/>
                </a:lnSpc>
              </a:pPr>
              <a:r>
                <a:rPr sz="500" spc="15" dirty="0">
                  <a:latin typeface="Arial"/>
                  <a:cs typeface="Arial"/>
                </a:rPr>
                <a:t>r</a:t>
              </a:r>
              <a:r>
                <a:rPr sz="500" spc="-15" dirty="0">
                  <a:latin typeface="Arial"/>
                  <a:cs typeface="Arial"/>
                </a:rPr>
                <a:t>:</a:t>
              </a:r>
              <a:r>
                <a:rPr sz="500" spc="25" dirty="0">
                  <a:latin typeface="Arial"/>
                  <a:cs typeface="Arial"/>
                </a:rPr>
                <a:t>g</a:t>
              </a:r>
              <a:r>
                <a:rPr sz="500" spc="-25" dirty="0">
                  <a:latin typeface="Arial"/>
                  <a:cs typeface="Arial"/>
                </a:rPr>
                <a:t>o</a:t>
              </a:r>
              <a:r>
                <a:rPr sz="500" spc="-15" dirty="0">
                  <a:latin typeface="Arial"/>
                  <a:cs typeface="Arial"/>
                </a:rPr>
                <a:t>t</a:t>
              </a:r>
              <a:r>
                <a:rPr sz="500" dirty="0">
                  <a:latin typeface="Arial"/>
                  <a:cs typeface="Arial"/>
                </a:rPr>
                <a:t>o</a:t>
              </a:r>
              <a:r>
                <a:rPr sz="500" spc="-35" dirty="0">
                  <a:latin typeface="Arial"/>
                  <a:cs typeface="Arial"/>
                </a:rPr>
                <a:t> </a:t>
              </a:r>
              <a:r>
                <a:rPr sz="500" spc="15" dirty="0">
                  <a:latin typeface="Arial"/>
                  <a:cs typeface="Arial"/>
                </a:rPr>
                <a:t>(</a:t>
              </a:r>
              <a:r>
                <a:rPr sz="500" spc="-15" dirty="0">
                  <a:latin typeface="Arial"/>
                  <a:cs typeface="Arial"/>
                </a:rPr>
                <a:t>f</a:t>
              </a:r>
              <a:r>
                <a:rPr sz="500" spc="15" dirty="0">
                  <a:latin typeface="Arial"/>
                  <a:cs typeface="Arial"/>
                </a:rPr>
                <a:t>r</a:t>
              </a:r>
              <a:r>
                <a:rPr sz="500" spc="-25" dirty="0">
                  <a:latin typeface="Arial"/>
                  <a:cs typeface="Arial"/>
                </a:rPr>
                <a:t>o</a:t>
              </a:r>
              <a:r>
                <a:rPr sz="500" spc="5" dirty="0">
                  <a:latin typeface="Arial"/>
                  <a:cs typeface="Arial"/>
                </a:rPr>
                <a:t>m</a:t>
              </a:r>
              <a:r>
                <a:rPr sz="500" spc="-45" dirty="0">
                  <a:latin typeface="Arial"/>
                  <a:cs typeface="Arial"/>
                </a:rPr>
                <a:t> </a:t>
              </a:r>
              <a:r>
                <a:rPr sz="500" spc="10" dirty="0">
                  <a:latin typeface="Arial"/>
                  <a:cs typeface="Arial"/>
                </a:rPr>
                <a:t>ii</a:t>
              </a:r>
              <a:r>
                <a:rPr sz="500" spc="-25" dirty="0">
                  <a:latin typeface="Arial"/>
                  <a:cs typeface="Arial"/>
                </a:rPr>
                <a:t>nde</a:t>
              </a:r>
              <a:r>
                <a:rPr sz="500" spc="-55" dirty="0">
                  <a:latin typeface="Arial"/>
                  <a:cs typeface="Arial"/>
                </a:rPr>
                <a:t>x</a:t>
              </a:r>
              <a:r>
                <a:rPr sz="500" dirty="0">
                  <a:latin typeface="Arial"/>
                  <a:cs typeface="Arial"/>
                </a:rPr>
                <a:t>=</a:t>
              </a:r>
              <a:r>
                <a:rPr sz="500" spc="5" dirty="0">
                  <a:latin typeface="Arial"/>
                  <a:cs typeface="Arial"/>
                </a:rPr>
                <a:t> </a:t>
              </a:r>
              <a:r>
                <a:rPr sz="500" spc="-25" dirty="0">
                  <a:latin typeface="Arial"/>
                  <a:cs typeface="Arial"/>
                </a:rPr>
                <a:t>1</a:t>
              </a:r>
              <a:r>
                <a:rPr sz="500" dirty="0">
                  <a:latin typeface="Arial"/>
                  <a:cs typeface="Arial"/>
                </a:rPr>
                <a:t>5</a:t>
              </a:r>
              <a:r>
                <a:rPr sz="500" spc="-35" dirty="0">
                  <a:latin typeface="Arial"/>
                  <a:cs typeface="Arial"/>
                </a:rPr>
                <a:t> </a:t>
              </a:r>
              <a:r>
                <a:rPr sz="500" spc="-15" dirty="0">
                  <a:latin typeface="Arial"/>
                  <a:cs typeface="Arial"/>
                </a:rPr>
                <a:t>t</a:t>
              </a:r>
              <a:r>
                <a:rPr sz="500" dirty="0">
                  <a:latin typeface="Arial"/>
                  <a:cs typeface="Arial"/>
                </a:rPr>
                <a:t>o</a:t>
              </a:r>
              <a:r>
                <a:rPr sz="500" spc="-30" dirty="0">
                  <a:latin typeface="Arial"/>
                  <a:cs typeface="Arial"/>
                </a:rPr>
                <a:t> </a:t>
              </a:r>
              <a:r>
                <a:rPr sz="500" spc="10" dirty="0">
                  <a:latin typeface="Arial"/>
                  <a:cs typeface="Arial"/>
                </a:rPr>
                <a:t>ii</a:t>
              </a:r>
              <a:r>
                <a:rPr sz="500" spc="-25" dirty="0">
                  <a:latin typeface="Arial"/>
                  <a:cs typeface="Arial"/>
                </a:rPr>
                <a:t>nde</a:t>
              </a:r>
              <a:r>
                <a:rPr sz="500" dirty="0">
                  <a:latin typeface="Arial"/>
                  <a:cs typeface="Arial"/>
                </a:rPr>
                <a:t>x</a:t>
              </a:r>
              <a:r>
                <a:rPr sz="500" spc="-60" dirty="0">
                  <a:latin typeface="Arial"/>
                  <a:cs typeface="Arial"/>
                </a:rPr>
                <a:t> </a:t>
              </a:r>
              <a:r>
                <a:rPr sz="500" dirty="0">
                  <a:latin typeface="Arial"/>
                  <a:cs typeface="Arial"/>
                </a:rPr>
                <a:t>=</a:t>
              </a:r>
              <a:r>
                <a:rPr sz="500" spc="5" dirty="0">
                  <a:latin typeface="Arial"/>
                  <a:cs typeface="Arial"/>
                </a:rPr>
                <a:t> </a:t>
              </a:r>
              <a:r>
                <a:rPr sz="500" spc="15" dirty="0">
                  <a:latin typeface="Arial"/>
                  <a:cs typeface="Arial"/>
                </a:rPr>
                <a:t>-</a:t>
              </a:r>
              <a:r>
                <a:rPr sz="500" spc="-25" dirty="0">
                  <a:latin typeface="Arial"/>
                  <a:cs typeface="Arial"/>
                </a:rPr>
                <a:t>1</a:t>
              </a:r>
              <a:r>
                <a:rPr sz="500" dirty="0">
                  <a:latin typeface="Arial"/>
                  <a:cs typeface="Arial"/>
                </a:rPr>
                <a:t>)</a:t>
              </a:r>
            </a:p>
          </p:txBody>
        </p:sp>
        <p:sp>
          <p:nvSpPr>
            <p:cNvPr id="859" name="object 167"/>
            <p:cNvSpPr/>
            <p:nvPr/>
          </p:nvSpPr>
          <p:spPr>
            <a:xfrm>
              <a:off x="6660412" y="7083783"/>
              <a:ext cx="3243580" cy="440055"/>
            </a:xfrm>
            <a:custGeom>
              <a:avLst/>
              <a:gdLst/>
              <a:ahLst/>
              <a:cxnLst/>
              <a:rect l="l" t="t" r="r" b="b"/>
              <a:pathLst>
                <a:path w="3243579" h="440054">
                  <a:moveTo>
                    <a:pt x="0" y="0"/>
                  </a:moveTo>
                  <a:lnTo>
                    <a:pt x="91123" y="8453"/>
                  </a:lnTo>
                  <a:lnTo>
                    <a:pt x="194214" y="18279"/>
                  </a:lnTo>
                  <a:lnTo>
                    <a:pt x="308526" y="29486"/>
                  </a:lnTo>
                  <a:lnTo>
                    <a:pt x="433308" y="42083"/>
                  </a:lnTo>
                  <a:lnTo>
                    <a:pt x="567814" y="56077"/>
                  </a:lnTo>
                  <a:lnTo>
                    <a:pt x="711295" y="71477"/>
                  </a:lnTo>
                  <a:lnTo>
                    <a:pt x="863002" y="88292"/>
                  </a:lnTo>
                  <a:lnTo>
                    <a:pt x="1022187" y="106530"/>
                  </a:lnTo>
                  <a:lnTo>
                    <a:pt x="1188102" y="126199"/>
                  </a:lnTo>
                  <a:lnTo>
                    <a:pt x="1359998" y="147309"/>
                  </a:lnTo>
                  <a:lnTo>
                    <a:pt x="1537127" y="169868"/>
                  </a:lnTo>
                  <a:lnTo>
                    <a:pt x="1718741" y="193884"/>
                  </a:lnTo>
                  <a:lnTo>
                    <a:pt x="1904090" y="219365"/>
                  </a:lnTo>
                  <a:lnTo>
                    <a:pt x="2092428" y="246320"/>
                  </a:lnTo>
                  <a:lnTo>
                    <a:pt x="2283005" y="274758"/>
                  </a:lnTo>
                  <a:lnTo>
                    <a:pt x="2475073" y="304687"/>
                  </a:lnTo>
                  <a:lnTo>
                    <a:pt x="2667884" y="336115"/>
                  </a:lnTo>
                  <a:lnTo>
                    <a:pt x="2860689" y="369052"/>
                  </a:lnTo>
                  <a:lnTo>
                    <a:pt x="3052741" y="403505"/>
                  </a:lnTo>
                  <a:lnTo>
                    <a:pt x="3243290" y="439482"/>
                  </a:lnTo>
                </a:path>
              </a:pathLst>
            </a:custGeom>
            <a:ln w="8718">
              <a:solidFill>
                <a:srgbClr val="0000FF"/>
              </a:solidFill>
            </a:ln>
          </p:spPr>
          <p:txBody>
            <a:bodyPr wrap="square" lIns="0" tIns="0" rIns="0" bIns="0" rtlCol="0"/>
            <a:lstStyle/>
            <a:p>
              <a:endParaRPr sz="2000"/>
            </a:p>
          </p:txBody>
        </p:sp>
        <p:sp>
          <p:nvSpPr>
            <p:cNvPr id="860" name="object 168"/>
            <p:cNvSpPr/>
            <p:nvPr/>
          </p:nvSpPr>
          <p:spPr>
            <a:xfrm>
              <a:off x="9899142" y="7493572"/>
              <a:ext cx="91440" cy="60325"/>
            </a:xfrm>
            <a:custGeom>
              <a:avLst/>
              <a:gdLst/>
              <a:ahLst/>
              <a:cxnLst/>
              <a:rect l="l" t="t" r="r" b="b"/>
              <a:pathLst>
                <a:path w="91440" h="60325">
                  <a:moveTo>
                    <a:pt x="11752" y="0"/>
                  </a:moveTo>
                  <a:lnTo>
                    <a:pt x="0" y="59867"/>
                  </a:lnTo>
                  <a:lnTo>
                    <a:pt x="91401" y="46729"/>
                  </a:lnTo>
                  <a:lnTo>
                    <a:pt x="11752" y="0"/>
                  </a:lnTo>
                  <a:close/>
                </a:path>
              </a:pathLst>
            </a:custGeom>
            <a:solidFill>
              <a:srgbClr val="0000FF"/>
            </a:solidFill>
          </p:spPr>
          <p:txBody>
            <a:bodyPr wrap="square" lIns="0" tIns="0" rIns="0" bIns="0" rtlCol="0"/>
            <a:lstStyle/>
            <a:p>
              <a:endParaRPr sz="2000"/>
            </a:p>
          </p:txBody>
        </p:sp>
        <p:sp>
          <p:nvSpPr>
            <p:cNvPr id="861" name="object 169"/>
            <p:cNvSpPr/>
            <p:nvPr/>
          </p:nvSpPr>
          <p:spPr>
            <a:xfrm>
              <a:off x="9899142" y="7493572"/>
              <a:ext cx="91440" cy="60325"/>
            </a:xfrm>
            <a:custGeom>
              <a:avLst/>
              <a:gdLst/>
              <a:ahLst/>
              <a:cxnLst/>
              <a:rect l="l" t="t" r="r" b="b"/>
              <a:pathLst>
                <a:path w="91440" h="60325">
                  <a:moveTo>
                    <a:pt x="11752" y="0"/>
                  </a:moveTo>
                  <a:lnTo>
                    <a:pt x="91401" y="46729"/>
                  </a:lnTo>
                  <a:lnTo>
                    <a:pt x="0" y="59867"/>
                  </a:lnTo>
                  <a:lnTo>
                    <a:pt x="11752" y="0"/>
                  </a:lnTo>
                  <a:close/>
                </a:path>
              </a:pathLst>
            </a:custGeom>
            <a:ln w="8718">
              <a:solidFill>
                <a:srgbClr val="0000FF"/>
              </a:solidFill>
            </a:ln>
          </p:spPr>
          <p:txBody>
            <a:bodyPr wrap="square" lIns="0" tIns="0" rIns="0" bIns="0" rtlCol="0"/>
            <a:lstStyle/>
            <a:p>
              <a:endParaRPr sz="2000"/>
            </a:p>
          </p:txBody>
        </p:sp>
        <p:sp>
          <p:nvSpPr>
            <p:cNvPr id="862" name="object 170"/>
            <p:cNvSpPr/>
            <p:nvPr/>
          </p:nvSpPr>
          <p:spPr>
            <a:xfrm>
              <a:off x="666940" y="7523781"/>
              <a:ext cx="3182619" cy="404907"/>
            </a:xfrm>
            <a:custGeom>
              <a:avLst/>
              <a:gdLst/>
              <a:ahLst/>
              <a:cxnLst/>
              <a:rect l="l" t="t" r="r" b="b"/>
              <a:pathLst>
                <a:path w="3182620" h="314325">
                  <a:moveTo>
                    <a:pt x="3182132" y="0"/>
                  </a:moveTo>
                  <a:lnTo>
                    <a:pt x="0" y="0"/>
                  </a:lnTo>
                  <a:lnTo>
                    <a:pt x="0" y="313854"/>
                  </a:lnTo>
                  <a:lnTo>
                    <a:pt x="3182132" y="313854"/>
                  </a:lnTo>
                  <a:lnTo>
                    <a:pt x="3182132" y="0"/>
                  </a:lnTo>
                  <a:close/>
                </a:path>
              </a:pathLst>
            </a:custGeom>
            <a:ln w="8718">
              <a:solidFill>
                <a:srgbClr val="FF0000"/>
              </a:solidFill>
            </a:ln>
          </p:spPr>
          <p:txBody>
            <a:bodyPr wrap="square" lIns="0" tIns="0" rIns="0" bIns="0" rtlCol="0"/>
            <a:lstStyle/>
            <a:p>
              <a:endParaRPr sz="2000"/>
            </a:p>
          </p:txBody>
        </p:sp>
        <p:sp>
          <p:nvSpPr>
            <p:cNvPr id="863" name="object 171"/>
            <p:cNvSpPr txBox="1"/>
            <p:nvPr/>
          </p:nvSpPr>
          <p:spPr>
            <a:xfrm>
              <a:off x="720138" y="7518616"/>
              <a:ext cx="3068955" cy="375881"/>
            </a:xfrm>
            <a:prstGeom prst="rect">
              <a:avLst/>
            </a:prstGeom>
          </p:spPr>
          <p:txBody>
            <a:bodyPr vert="horz" wrap="square" lIns="0" tIns="0" rIns="0" bIns="0" rtlCol="0">
              <a:spAutoFit/>
            </a:bodyPr>
            <a:lstStyle/>
            <a:p>
              <a:pPr marL="12700">
                <a:lnSpc>
                  <a:spcPct val="100000"/>
                </a:lnSpc>
              </a:pPr>
              <a:r>
                <a:rPr sz="500" spc="15" dirty="0">
                  <a:latin typeface="Arial"/>
                  <a:cs typeface="Arial"/>
                </a:rPr>
                <a:t>r</a:t>
              </a:r>
              <a:r>
                <a:rPr sz="500" spc="-15" dirty="0">
                  <a:latin typeface="Arial"/>
                  <a:cs typeface="Arial"/>
                </a:rPr>
                <a:t>:</a:t>
              </a:r>
              <a:r>
                <a:rPr sz="500" spc="-55" dirty="0">
                  <a:latin typeface="Arial"/>
                  <a:cs typeface="Arial"/>
                </a:rPr>
                <a:t>v</a:t>
              </a:r>
              <a:r>
                <a:rPr sz="500" spc="-25" dirty="0">
                  <a:latin typeface="Arial"/>
                  <a:cs typeface="Arial"/>
                </a:rPr>
                <a:t>1</a:t>
              </a:r>
              <a:r>
                <a:rPr sz="500" dirty="0">
                  <a:latin typeface="Arial"/>
                  <a:cs typeface="Arial"/>
                </a:rPr>
                <a:t>8</a:t>
              </a:r>
              <a:r>
                <a:rPr sz="500" spc="-35" dirty="0">
                  <a:latin typeface="Arial"/>
                  <a:cs typeface="Arial"/>
                </a:rPr>
                <a:t> </a:t>
              </a:r>
              <a:r>
                <a:rPr sz="500" dirty="0">
                  <a:latin typeface="Arial"/>
                  <a:cs typeface="Arial"/>
                </a:rPr>
                <a:t>=</a:t>
              </a:r>
              <a:r>
                <a:rPr sz="500" spc="5" dirty="0">
                  <a:latin typeface="Arial"/>
                  <a:cs typeface="Arial"/>
                </a:rPr>
                <a:t> </a:t>
              </a:r>
              <a:r>
                <a:rPr sz="500" spc="25" dirty="0">
                  <a:latin typeface="Arial"/>
                  <a:cs typeface="Arial"/>
                </a:rPr>
                <a:t>g</a:t>
              </a:r>
              <a:r>
                <a:rPr sz="500" spc="-25" dirty="0">
                  <a:latin typeface="Arial"/>
                  <a:cs typeface="Arial"/>
                </a:rPr>
                <a:t>e</a:t>
              </a:r>
              <a:r>
                <a:rPr sz="500" spc="-15" dirty="0">
                  <a:latin typeface="Arial"/>
                  <a:cs typeface="Arial"/>
                </a:rPr>
                <a:t>tf</a:t>
              </a:r>
              <a:r>
                <a:rPr sz="500" spc="10" dirty="0">
                  <a:latin typeface="Arial"/>
                  <a:cs typeface="Arial"/>
                </a:rPr>
                <a:t>i</a:t>
              </a:r>
              <a:r>
                <a:rPr sz="500" spc="-25" dirty="0">
                  <a:latin typeface="Arial"/>
                  <a:cs typeface="Arial"/>
                </a:rPr>
                <a:t>e</a:t>
              </a:r>
              <a:r>
                <a:rPr sz="500" spc="10" dirty="0">
                  <a:latin typeface="Arial"/>
                  <a:cs typeface="Arial"/>
                </a:rPr>
                <a:t>l</a:t>
              </a:r>
              <a:r>
                <a:rPr sz="500" dirty="0">
                  <a:latin typeface="Arial"/>
                  <a:cs typeface="Arial"/>
                </a:rPr>
                <a:t>d</a:t>
              </a:r>
              <a:r>
                <a:rPr sz="500" spc="-35" dirty="0">
                  <a:latin typeface="Arial"/>
                  <a:cs typeface="Arial"/>
                </a:rPr>
                <a:t> </a:t>
              </a:r>
              <a:r>
                <a:rPr sz="500" dirty="0">
                  <a:latin typeface="Arial"/>
                  <a:cs typeface="Arial"/>
                </a:rPr>
                <a:t>&lt;</a:t>
              </a:r>
              <a:r>
                <a:rPr sz="500" spc="5" dirty="0">
                  <a:latin typeface="Arial"/>
                  <a:cs typeface="Arial"/>
                </a:rPr>
                <a:t> </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0" dirty="0">
                  <a:latin typeface="Arial"/>
                  <a:cs typeface="Arial"/>
                </a:rPr>
                <a:t>e</a:t>
              </a:r>
              <a:r>
                <a:rPr sz="500" dirty="0">
                  <a:latin typeface="Arial"/>
                  <a:cs typeface="Arial"/>
                </a:rPr>
                <a:t>,</a:t>
              </a:r>
              <a:r>
                <a:rPr sz="500" spc="-25" dirty="0">
                  <a:latin typeface="Arial"/>
                  <a:cs typeface="Arial"/>
                </a:rPr>
                <a:t> Lo</a:t>
              </a:r>
              <a:r>
                <a:rPr sz="500" spc="15" dirty="0">
                  <a:latin typeface="Arial"/>
                  <a:cs typeface="Arial"/>
                </a:rPr>
                <a:t>r</a:t>
              </a:r>
              <a:r>
                <a:rPr sz="500" spc="25" dirty="0">
                  <a:latin typeface="Arial"/>
                  <a:cs typeface="Arial"/>
                </a:rPr>
                <a:t>g</a:t>
              </a:r>
              <a:r>
                <a:rPr sz="500" spc="-15" dirty="0">
                  <a:latin typeface="Arial"/>
                  <a:cs typeface="Arial"/>
                </a:rPr>
                <a:t>/</a:t>
              </a:r>
              <a:r>
                <a:rPr sz="500" spc="-25" dirty="0">
                  <a:latin typeface="Arial"/>
                  <a:cs typeface="Arial"/>
                </a:rPr>
                <a:t>apa</a:t>
              </a:r>
              <a:r>
                <a:rPr sz="500" dirty="0">
                  <a:latin typeface="Arial"/>
                  <a:cs typeface="Arial"/>
                </a:rPr>
                <a:t>c</a:t>
              </a:r>
              <a:r>
                <a:rPr sz="500" spc="-25" dirty="0">
                  <a:latin typeface="Arial"/>
                  <a:cs typeface="Arial"/>
                </a:rPr>
                <a:t>he</a:t>
              </a:r>
              <a:r>
                <a:rPr sz="500" spc="-15" dirty="0">
                  <a:latin typeface="Arial"/>
                  <a:cs typeface="Arial"/>
                </a:rPr>
                <a:t>/</a:t>
              </a:r>
              <a:r>
                <a:rPr sz="500" spc="-25" dirty="0">
                  <a:latin typeface="Arial"/>
                  <a:cs typeface="Arial"/>
                </a:rPr>
                <a:t>a</a:t>
              </a:r>
              <a:r>
                <a:rPr sz="500" spc="15" dirty="0">
                  <a:latin typeface="Arial"/>
                  <a:cs typeface="Arial"/>
                </a:rPr>
                <a:t>r</a:t>
              </a:r>
              <a:r>
                <a:rPr sz="500" spc="10" dirty="0">
                  <a:latin typeface="Arial"/>
                  <a:cs typeface="Arial"/>
                </a:rPr>
                <a:t>i</a:t>
              </a:r>
              <a:r>
                <a:rPr sz="500" spc="-25" dirty="0">
                  <a:latin typeface="Arial"/>
                  <a:cs typeface="Arial"/>
                </a:rPr>
                <a:t>e</a:t>
              </a:r>
              <a:r>
                <a:rPr sz="500" dirty="0">
                  <a:latin typeface="Arial"/>
                  <a:cs typeface="Arial"/>
                </a:rPr>
                <a:t>s</a:t>
              </a:r>
              <a:r>
                <a:rPr sz="500" spc="-15" dirty="0">
                  <a:latin typeface="Arial"/>
                  <a:cs typeface="Arial"/>
                </a:rPr>
                <a:t>/</a:t>
              </a:r>
              <a:r>
                <a:rPr sz="500" spc="-25" dirty="0">
                  <a:latin typeface="Arial"/>
                  <a:cs typeface="Arial"/>
                </a:rPr>
                <a:t>b</a:t>
              </a:r>
              <a:r>
                <a:rPr sz="500" spc="10" dirty="0">
                  <a:latin typeface="Arial"/>
                  <a:cs typeface="Arial"/>
                </a:rPr>
                <a:t>l</a:t>
              </a:r>
              <a:r>
                <a:rPr sz="500" spc="-25" dirty="0">
                  <a:latin typeface="Arial"/>
                  <a:cs typeface="Arial"/>
                </a:rPr>
                <a:t>uep</a:t>
              </a:r>
              <a:r>
                <a:rPr sz="500" spc="15" dirty="0">
                  <a:latin typeface="Arial"/>
                  <a:cs typeface="Arial"/>
                </a:rPr>
                <a:t>r</a:t>
              </a:r>
              <a:r>
                <a:rPr sz="500" spc="10" dirty="0">
                  <a:latin typeface="Arial"/>
                  <a:cs typeface="Arial"/>
                </a:rPr>
                <a:t>i</a:t>
              </a:r>
              <a:r>
                <a:rPr sz="500" spc="-25" dirty="0">
                  <a:latin typeface="Arial"/>
                  <a:cs typeface="Arial"/>
                </a:rPr>
                <a:t>n</a:t>
              </a:r>
              <a:r>
                <a:rPr sz="500" spc="-15" dirty="0">
                  <a:latin typeface="Arial"/>
                  <a:cs typeface="Arial"/>
                </a:rPr>
                <a:t>t/</a:t>
              </a:r>
              <a:r>
                <a:rPr sz="500" dirty="0">
                  <a:latin typeface="Arial"/>
                  <a:cs typeface="Arial"/>
                </a:rPr>
                <a:t>c</a:t>
              </a:r>
              <a:r>
                <a:rPr sz="500" spc="-25" dirty="0">
                  <a:latin typeface="Arial"/>
                  <a:cs typeface="Arial"/>
                </a:rPr>
                <a:t>on</a:t>
              </a:r>
              <a:r>
                <a:rPr sz="500" spc="-15" dirty="0">
                  <a:latin typeface="Arial"/>
                  <a:cs typeface="Arial"/>
                </a:rPr>
                <a:t>t</a:t>
              </a:r>
              <a:r>
                <a:rPr sz="500" spc="-25" dirty="0">
                  <a:latin typeface="Arial"/>
                  <a:cs typeface="Arial"/>
                </a:rPr>
                <a:t>a</a:t>
              </a:r>
              <a:r>
                <a:rPr sz="500" spc="10" dirty="0">
                  <a:latin typeface="Arial"/>
                  <a:cs typeface="Arial"/>
                </a:rPr>
                <a:t>i</a:t>
              </a:r>
              <a:r>
                <a:rPr sz="500" spc="-25" dirty="0">
                  <a:latin typeface="Arial"/>
                  <a:cs typeface="Arial"/>
                </a:rPr>
                <a:t>ne</a:t>
              </a:r>
              <a:r>
                <a:rPr sz="500" spc="15" dirty="0">
                  <a:latin typeface="Arial"/>
                  <a:cs typeface="Arial"/>
                </a:rPr>
                <a:t>r</a:t>
              </a:r>
              <a:r>
                <a:rPr sz="500" spc="-15" dirty="0">
                  <a:latin typeface="Arial"/>
                  <a:cs typeface="Arial"/>
                </a:rPr>
                <a:t>/A</a:t>
              </a:r>
              <a:r>
                <a:rPr sz="500" spc="-25" dirty="0">
                  <a:latin typeface="Arial"/>
                  <a:cs typeface="Arial"/>
                </a:rPr>
                <a:t>b</a:t>
              </a:r>
              <a:r>
                <a:rPr sz="500" dirty="0">
                  <a:latin typeface="Arial"/>
                  <a:cs typeface="Arial"/>
                </a:rPr>
                <a:t>s</a:t>
              </a:r>
              <a:r>
                <a:rPr sz="500" spc="-15"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15" dirty="0">
                  <a:latin typeface="Arial"/>
                  <a:cs typeface="Arial"/>
                </a:rPr>
                <a:t>tS</a:t>
              </a:r>
              <a:r>
                <a:rPr sz="500" spc="-25" dirty="0">
                  <a:latin typeface="Arial"/>
                  <a:cs typeface="Arial"/>
                </a:rPr>
                <a:t>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dirty="0">
                  <a:latin typeface="Arial"/>
                  <a:cs typeface="Arial"/>
                </a:rPr>
                <a:t>c</a:t>
              </a:r>
              <a:r>
                <a:rPr sz="500" spc="10" dirty="0">
                  <a:latin typeface="Arial"/>
                  <a:cs typeface="Arial"/>
                </a:rPr>
                <a:t>i</a:t>
              </a:r>
              <a:r>
                <a:rPr sz="500" spc="-25" dirty="0">
                  <a:latin typeface="Arial"/>
                  <a:cs typeface="Arial"/>
                </a:rPr>
                <a:t>pe</a:t>
              </a:r>
              <a:r>
                <a:rPr sz="500" dirty="0">
                  <a:latin typeface="Arial"/>
                  <a:cs typeface="Arial"/>
                </a:rPr>
                <a:t>,</a:t>
              </a:r>
              <a:r>
                <a:rPr sz="500" spc="-20" dirty="0">
                  <a:latin typeface="Arial"/>
                  <a:cs typeface="Arial"/>
                </a:rPr>
                <a:t> </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dirty="0">
                  <a:latin typeface="Arial"/>
                  <a:cs typeface="Arial"/>
                </a:rPr>
                <a:t>s,</a:t>
              </a:r>
              <a:r>
                <a:rPr sz="500" spc="-25" dirty="0">
                  <a:latin typeface="Arial"/>
                  <a:cs typeface="Arial"/>
                </a:rPr>
                <a:t> </a:t>
              </a:r>
              <a:r>
                <a:rPr sz="500" spc="15" dirty="0">
                  <a:latin typeface="Arial"/>
                  <a:cs typeface="Arial"/>
                </a:rPr>
                <a:t>&lt;</a:t>
              </a:r>
              <a:r>
                <a:rPr sz="500" spc="-15"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spc="-15" dirty="0">
                  <a:latin typeface="Arial"/>
                  <a:cs typeface="Arial"/>
                </a:rPr>
                <a:t>,</a:t>
              </a:r>
              <a:r>
                <a:rPr sz="500" spc="-25" dirty="0">
                  <a:latin typeface="Arial"/>
                  <a:cs typeface="Arial"/>
                </a:rPr>
                <a:t>L</a:t>
              </a:r>
              <a:r>
                <a:rPr sz="500" spc="10" dirty="0">
                  <a:latin typeface="Arial"/>
                  <a:cs typeface="Arial"/>
                </a:rPr>
                <a:t>j</a:t>
              </a:r>
              <a:r>
                <a:rPr sz="500" spc="-20"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25" dirty="0">
                  <a:latin typeface="Arial"/>
                  <a:cs typeface="Arial"/>
                </a:rPr>
                <a:t>u</a:t>
              </a:r>
              <a:r>
                <a:rPr sz="500" spc="-15" dirty="0">
                  <a:latin typeface="Arial"/>
                  <a:cs typeface="Arial"/>
                </a:rPr>
                <a:t>t</a:t>
              </a:r>
              <a:r>
                <a:rPr sz="500" spc="10" dirty="0">
                  <a:latin typeface="Arial"/>
                  <a:cs typeface="Arial"/>
                </a:rPr>
                <a:t>il</a:t>
              </a:r>
              <a:r>
                <a:rPr sz="500" spc="-15" dirty="0">
                  <a:latin typeface="Arial"/>
                  <a:cs typeface="Arial"/>
                </a:rPr>
                <a:t>/</a:t>
              </a:r>
              <a:r>
                <a:rPr sz="500" spc="-25" dirty="0">
                  <a:latin typeface="Arial"/>
                  <a:cs typeface="Arial"/>
                </a:rPr>
                <a:t>L</a:t>
              </a:r>
              <a:r>
                <a:rPr sz="500" spc="10" dirty="0">
                  <a:latin typeface="Arial"/>
                  <a:cs typeface="Arial"/>
                </a:rPr>
                <a:t>i</a:t>
              </a:r>
              <a:r>
                <a:rPr sz="500" dirty="0">
                  <a:latin typeface="Arial"/>
                  <a:cs typeface="Arial"/>
                </a:rPr>
                <a:t>s</a:t>
              </a:r>
              <a:r>
                <a:rPr sz="500" spc="-15" dirty="0">
                  <a:latin typeface="Arial"/>
                  <a:cs typeface="Arial"/>
                </a:rPr>
                <a:t>t</a:t>
              </a:r>
              <a:r>
                <a:rPr sz="500" dirty="0">
                  <a:latin typeface="Arial"/>
                  <a:cs typeface="Arial"/>
                </a:rPr>
                <a:t>&gt;</a:t>
              </a:r>
              <a:r>
                <a:rPr sz="500" spc="5" dirty="0">
                  <a:latin typeface="Arial"/>
                  <a:cs typeface="Arial"/>
                </a:rPr>
                <a:t> </a:t>
              </a:r>
              <a:r>
                <a:rPr sz="500" dirty="0">
                  <a:latin typeface="Arial"/>
                  <a:cs typeface="Arial"/>
                </a:rPr>
                <a:t>&gt;</a:t>
              </a:r>
              <a:r>
                <a:rPr sz="500" spc="5" dirty="0">
                  <a:latin typeface="Arial"/>
                  <a:cs typeface="Arial"/>
                </a:rPr>
                <a:t> </a:t>
              </a:r>
              <a:r>
                <a:rPr sz="500" spc="-55" dirty="0">
                  <a:latin typeface="Arial"/>
                  <a:cs typeface="Arial"/>
                </a:rPr>
                <a:t>v</a:t>
              </a:r>
              <a:r>
                <a:rPr sz="500" dirty="0">
                  <a:latin typeface="Arial"/>
                  <a:cs typeface="Arial"/>
                </a:rPr>
                <a:t>1</a:t>
              </a:r>
            </a:p>
          </p:txBody>
        </p:sp>
        <p:sp>
          <p:nvSpPr>
            <p:cNvPr id="864" name="object 172"/>
            <p:cNvSpPr/>
            <p:nvPr/>
          </p:nvSpPr>
          <p:spPr>
            <a:xfrm>
              <a:off x="3354656" y="7098534"/>
              <a:ext cx="2803525" cy="412750"/>
            </a:xfrm>
            <a:custGeom>
              <a:avLst/>
              <a:gdLst/>
              <a:ahLst/>
              <a:cxnLst/>
              <a:rect l="l" t="t" r="r" b="b"/>
              <a:pathLst>
                <a:path w="2803525" h="412750">
                  <a:moveTo>
                    <a:pt x="2802961" y="0"/>
                  </a:moveTo>
                  <a:lnTo>
                    <a:pt x="2716099" y="12772"/>
                  </a:lnTo>
                  <a:lnTo>
                    <a:pt x="2618570" y="27114"/>
                  </a:lnTo>
                  <a:lnTo>
                    <a:pt x="2511218" y="42900"/>
                  </a:lnTo>
                  <a:lnTo>
                    <a:pt x="2394885" y="60007"/>
                  </a:lnTo>
                  <a:lnTo>
                    <a:pt x="2270414" y="78310"/>
                  </a:lnTo>
                  <a:lnTo>
                    <a:pt x="2138648" y="97686"/>
                  </a:lnTo>
                  <a:lnTo>
                    <a:pt x="2000430" y="118010"/>
                  </a:lnTo>
                  <a:lnTo>
                    <a:pt x="1856604" y="139160"/>
                  </a:lnTo>
                  <a:lnTo>
                    <a:pt x="1708011" y="161010"/>
                  </a:lnTo>
                  <a:lnTo>
                    <a:pt x="1555494" y="183437"/>
                  </a:lnTo>
                  <a:lnTo>
                    <a:pt x="1399898" y="206318"/>
                  </a:lnTo>
                  <a:lnTo>
                    <a:pt x="1242064" y="229527"/>
                  </a:lnTo>
                  <a:lnTo>
                    <a:pt x="1082836" y="252941"/>
                  </a:lnTo>
                  <a:lnTo>
                    <a:pt x="923056" y="276436"/>
                  </a:lnTo>
                  <a:lnTo>
                    <a:pt x="763567" y="299888"/>
                  </a:lnTo>
                  <a:lnTo>
                    <a:pt x="605213" y="323174"/>
                  </a:lnTo>
                  <a:lnTo>
                    <a:pt x="448837" y="346169"/>
                  </a:lnTo>
                  <a:lnTo>
                    <a:pt x="295280" y="368749"/>
                  </a:lnTo>
                  <a:lnTo>
                    <a:pt x="145387" y="390790"/>
                  </a:lnTo>
                  <a:lnTo>
                    <a:pt x="0" y="412168"/>
                  </a:lnTo>
                </a:path>
              </a:pathLst>
            </a:custGeom>
            <a:ln w="8718">
              <a:solidFill>
                <a:srgbClr val="0000FF"/>
              </a:solidFill>
            </a:ln>
          </p:spPr>
          <p:txBody>
            <a:bodyPr wrap="square" lIns="0" tIns="0" rIns="0" bIns="0" rtlCol="0"/>
            <a:lstStyle/>
            <a:p>
              <a:endParaRPr sz="2000"/>
            </a:p>
          </p:txBody>
        </p:sp>
        <p:sp>
          <p:nvSpPr>
            <p:cNvPr id="865" name="object 173"/>
            <p:cNvSpPr/>
            <p:nvPr/>
          </p:nvSpPr>
          <p:spPr>
            <a:xfrm>
              <a:off x="3266558" y="7480799"/>
              <a:ext cx="90805" cy="60960"/>
            </a:xfrm>
            <a:custGeom>
              <a:avLst/>
              <a:gdLst/>
              <a:ahLst/>
              <a:cxnLst/>
              <a:rect l="l" t="t" r="r" b="b"/>
              <a:pathLst>
                <a:path w="90804" h="60959">
                  <a:moveTo>
                    <a:pt x="81793" y="0"/>
                  </a:moveTo>
                  <a:lnTo>
                    <a:pt x="0" y="42875"/>
                  </a:lnTo>
                  <a:lnTo>
                    <a:pt x="90686" y="60382"/>
                  </a:lnTo>
                  <a:lnTo>
                    <a:pt x="81793" y="0"/>
                  </a:lnTo>
                  <a:close/>
                </a:path>
              </a:pathLst>
            </a:custGeom>
            <a:solidFill>
              <a:srgbClr val="0000FF"/>
            </a:solidFill>
          </p:spPr>
          <p:txBody>
            <a:bodyPr wrap="square" lIns="0" tIns="0" rIns="0" bIns="0" rtlCol="0"/>
            <a:lstStyle/>
            <a:p>
              <a:endParaRPr sz="2000"/>
            </a:p>
          </p:txBody>
        </p:sp>
        <p:sp>
          <p:nvSpPr>
            <p:cNvPr id="866" name="object 174"/>
            <p:cNvSpPr/>
            <p:nvPr/>
          </p:nvSpPr>
          <p:spPr>
            <a:xfrm>
              <a:off x="3266558" y="7480799"/>
              <a:ext cx="90805" cy="60960"/>
            </a:xfrm>
            <a:custGeom>
              <a:avLst/>
              <a:gdLst/>
              <a:ahLst/>
              <a:cxnLst/>
              <a:rect l="l" t="t" r="r" b="b"/>
              <a:pathLst>
                <a:path w="90804" h="60959">
                  <a:moveTo>
                    <a:pt x="90686" y="60382"/>
                  </a:moveTo>
                  <a:lnTo>
                    <a:pt x="0" y="42875"/>
                  </a:lnTo>
                  <a:lnTo>
                    <a:pt x="81793" y="0"/>
                  </a:lnTo>
                  <a:lnTo>
                    <a:pt x="90686" y="60382"/>
                  </a:lnTo>
                  <a:close/>
                </a:path>
              </a:pathLst>
            </a:custGeom>
            <a:ln w="8718">
              <a:solidFill>
                <a:srgbClr val="0000FF"/>
              </a:solidFill>
            </a:ln>
          </p:spPr>
          <p:txBody>
            <a:bodyPr wrap="square" lIns="0" tIns="0" rIns="0" bIns="0" rtlCol="0"/>
            <a:lstStyle/>
            <a:p>
              <a:endParaRPr sz="2000"/>
            </a:p>
          </p:txBody>
        </p:sp>
        <p:sp>
          <p:nvSpPr>
            <p:cNvPr id="867" name="object 175"/>
            <p:cNvSpPr txBox="1"/>
            <p:nvPr/>
          </p:nvSpPr>
          <p:spPr>
            <a:xfrm>
              <a:off x="8247388" y="7523779"/>
              <a:ext cx="862391" cy="439107"/>
            </a:xfrm>
            <a:prstGeom prst="rect">
              <a:avLst/>
            </a:prstGeom>
            <a:ln w="8718">
              <a:solidFill>
                <a:srgbClr val="FF0000"/>
              </a:solidFill>
            </a:ln>
          </p:spPr>
          <p:txBody>
            <a:bodyPr vert="horz" wrap="square" lIns="0" tIns="0" rIns="0" bIns="0" rtlCol="0">
              <a:spAutoFit/>
            </a:bodyPr>
            <a:lstStyle/>
            <a:p>
              <a:pPr marL="64769">
                <a:lnSpc>
                  <a:spcPct val="100000"/>
                </a:lnSpc>
              </a:pPr>
              <a:r>
                <a:rPr sz="500" spc="15" dirty="0">
                  <a:latin typeface="Arial"/>
                  <a:cs typeface="Arial"/>
                </a:rPr>
                <a:t>r</a:t>
              </a:r>
              <a:r>
                <a:rPr sz="500" spc="-15" dirty="0">
                  <a:latin typeface="Arial"/>
                  <a:cs typeface="Arial"/>
                </a:rPr>
                <a:t>:</a:t>
              </a:r>
              <a:r>
                <a:rPr sz="500" spc="25" dirty="0">
                  <a:latin typeface="Arial"/>
                  <a:cs typeface="Arial"/>
                </a:rPr>
                <a:t>g</a:t>
              </a:r>
              <a:r>
                <a:rPr sz="500" spc="-25" dirty="0">
                  <a:latin typeface="Arial"/>
                  <a:cs typeface="Arial"/>
                </a:rPr>
                <a:t>o</a:t>
              </a:r>
              <a:r>
                <a:rPr sz="500" spc="-15" dirty="0">
                  <a:latin typeface="Arial"/>
                  <a:cs typeface="Arial"/>
                </a:rPr>
                <a:t>t</a:t>
              </a:r>
              <a:r>
                <a:rPr sz="500" dirty="0">
                  <a:latin typeface="Arial"/>
                  <a:cs typeface="Arial"/>
                </a:rPr>
                <a:t>o</a:t>
              </a:r>
              <a:r>
                <a:rPr sz="500" spc="-35" dirty="0">
                  <a:latin typeface="Arial"/>
                  <a:cs typeface="Arial"/>
                </a:rPr>
                <a:t> </a:t>
              </a:r>
              <a:r>
                <a:rPr sz="500" spc="15" dirty="0">
                  <a:latin typeface="Arial"/>
                  <a:cs typeface="Arial"/>
                </a:rPr>
                <a:t>(</a:t>
              </a:r>
              <a:r>
                <a:rPr sz="500" spc="-15" dirty="0">
                  <a:latin typeface="Arial"/>
                  <a:cs typeface="Arial"/>
                </a:rPr>
                <a:t>f</a:t>
              </a:r>
              <a:r>
                <a:rPr sz="500" spc="15" dirty="0">
                  <a:latin typeface="Arial"/>
                  <a:cs typeface="Arial"/>
                </a:rPr>
                <a:t>r</a:t>
              </a:r>
              <a:r>
                <a:rPr sz="500" spc="-25" dirty="0">
                  <a:latin typeface="Arial"/>
                  <a:cs typeface="Arial"/>
                </a:rPr>
                <a:t>o</a:t>
              </a:r>
              <a:r>
                <a:rPr sz="500" spc="5" dirty="0">
                  <a:latin typeface="Arial"/>
                  <a:cs typeface="Arial"/>
                </a:rPr>
                <a:t>m</a:t>
              </a:r>
              <a:r>
                <a:rPr sz="500" spc="-45" dirty="0">
                  <a:latin typeface="Arial"/>
                  <a:cs typeface="Arial"/>
                </a:rPr>
                <a:t> </a:t>
              </a:r>
              <a:r>
                <a:rPr sz="500" spc="10" dirty="0">
                  <a:latin typeface="Arial"/>
                  <a:cs typeface="Arial"/>
                </a:rPr>
                <a:t>ii</a:t>
              </a:r>
              <a:r>
                <a:rPr sz="500" spc="-25" dirty="0">
                  <a:latin typeface="Arial"/>
                  <a:cs typeface="Arial"/>
                </a:rPr>
                <a:t>nde</a:t>
              </a:r>
              <a:r>
                <a:rPr sz="500" spc="-55" dirty="0">
                  <a:latin typeface="Arial"/>
                  <a:cs typeface="Arial"/>
                </a:rPr>
                <a:t>x</a:t>
              </a:r>
              <a:r>
                <a:rPr sz="500" dirty="0">
                  <a:latin typeface="Arial"/>
                  <a:cs typeface="Arial"/>
                </a:rPr>
                <a:t>=</a:t>
              </a:r>
              <a:r>
                <a:rPr sz="500" spc="5" dirty="0">
                  <a:latin typeface="Arial"/>
                  <a:cs typeface="Arial"/>
                </a:rPr>
                <a:t> </a:t>
              </a:r>
              <a:r>
                <a:rPr sz="500" spc="-25" dirty="0">
                  <a:latin typeface="Arial"/>
                  <a:cs typeface="Arial"/>
                </a:rPr>
                <a:t>1</a:t>
              </a:r>
              <a:r>
                <a:rPr sz="500" dirty="0">
                  <a:latin typeface="Arial"/>
                  <a:cs typeface="Arial"/>
                </a:rPr>
                <a:t>6</a:t>
              </a:r>
              <a:r>
                <a:rPr sz="500" spc="-35" dirty="0">
                  <a:latin typeface="Arial"/>
                  <a:cs typeface="Arial"/>
                </a:rPr>
                <a:t> </a:t>
              </a:r>
              <a:r>
                <a:rPr sz="500" spc="-15" dirty="0">
                  <a:latin typeface="Arial"/>
                  <a:cs typeface="Arial"/>
                </a:rPr>
                <a:t>t</a:t>
              </a:r>
              <a:r>
                <a:rPr sz="500" dirty="0">
                  <a:latin typeface="Arial"/>
                  <a:cs typeface="Arial"/>
                </a:rPr>
                <a:t>o</a:t>
              </a:r>
              <a:r>
                <a:rPr sz="500" spc="-30" dirty="0">
                  <a:latin typeface="Arial"/>
                  <a:cs typeface="Arial"/>
                </a:rPr>
                <a:t> </a:t>
              </a:r>
              <a:r>
                <a:rPr sz="500" spc="10" dirty="0">
                  <a:latin typeface="Arial"/>
                  <a:cs typeface="Arial"/>
                </a:rPr>
                <a:t>ii</a:t>
              </a:r>
              <a:r>
                <a:rPr sz="500" spc="-25" dirty="0">
                  <a:latin typeface="Arial"/>
                  <a:cs typeface="Arial"/>
                </a:rPr>
                <a:t>nde</a:t>
              </a:r>
              <a:r>
                <a:rPr sz="500" dirty="0">
                  <a:latin typeface="Arial"/>
                  <a:cs typeface="Arial"/>
                </a:rPr>
                <a:t>x</a:t>
              </a:r>
              <a:r>
                <a:rPr sz="500" spc="-60" dirty="0">
                  <a:latin typeface="Arial"/>
                  <a:cs typeface="Arial"/>
                </a:rPr>
                <a:t> </a:t>
              </a:r>
              <a:r>
                <a:rPr sz="500" dirty="0">
                  <a:latin typeface="Arial"/>
                  <a:cs typeface="Arial"/>
                </a:rPr>
                <a:t>=</a:t>
              </a:r>
              <a:r>
                <a:rPr sz="500" spc="5" dirty="0">
                  <a:latin typeface="Arial"/>
                  <a:cs typeface="Arial"/>
                </a:rPr>
                <a:t> </a:t>
              </a:r>
              <a:r>
                <a:rPr sz="500" spc="-25" dirty="0">
                  <a:latin typeface="Arial"/>
                  <a:cs typeface="Arial"/>
                </a:rPr>
                <a:t>17</a:t>
              </a:r>
              <a:r>
                <a:rPr sz="500" dirty="0">
                  <a:latin typeface="Arial"/>
                  <a:cs typeface="Arial"/>
                </a:rPr>
                <a:t>)</a:t>
              </a:r>
            </a:p>
          </p:txBody>
        </p:sp>
        <p:sp>
          <p:nvSpPr>
            <p:cNvPr id="868" name="object 176"/>
            <p:cNvSpPr/>
            <p:nvPr/>
          </p:nvSpPr>
          <p:spPr>
            <a:xfrm>
              <a:off x="6658232" y="7127618"/>
              <a:ext cx="1503680" cy="396240"/>
            </a:xfrm>
            <a:custGeom>
              <a:avLst/>
              <a:gdLst/>
              <a:ahLst/>
              <a:cxnLst/>
              <a:rect l="l" t="t" r="r" b="b"/>
              <a:pathLst>
                <a:path w="1503679" h="396240">
                  <a:moveTo>
                    <a:pt x="0" y="0"/>
                  </a:moveTo>
                  <a:lnTo>
                    <a:pt x="55866" y="14702"/>
                  </a:lnTo>
                  <a:lnTo>
                    <a:pt x="115994" y="30525"/>
                  </a:lnTo>
                  <a:lnTo>
                    <a:pt x="180012" y="47372"/>
                  </a:lnTo>
                  <a:lnTo>
                    <a:pt x="247550" y="65144"/>
                  </a:lnTo>
                  <a:lnTo>
                    <a:pt x="318235" y="83744"/>
                  </a:lnTo>
                  <a:lnTo>
                    <a:pt x="391697" y="103075"/>
                  </a:lnTo>
                  <a:lnTo>
                    <a:pt x="467563" y="123039"/>
                  </a:lnTo>
                  <a:lnTo>
                    <a:pt x="545463" y="143537"/>
                  </a:lnTo>
                  <a:lnTo>
                    <a:pt x="625025" y="164473"/>
                  </a:lnTo>
                  <a:lnTo>
                    <a:pt x="705877" y="185748"/>
                  </a:lnTo>
                  <a:lnTo>
                    <a:pt x="787649" y="207265"/>
                  </a:lnTo>
                  <a:lnTo>
                    <a:pt x="869968" y="228926"/>
                  </a:lnTo>
                  <a:lnTo>
                    <a:pt x="952464" y="250634"/>
                  </a:lnTo>
                  <a:lnTo>
                    <a:pt x="1034764" y="272290"/>
                  </a:lnTo>
                  <a:lnTo>
                    <a:pt x="1116499" y="293798"/>
                  </a:lnTo>
                  <a:lnTo>
                    <a:pt x="1197295" y="315059"/>
                  </a:lnTo>
                  <a:lnTo>
                    <a:pt x="1276782" y="335975"/>
                  </a:lnTo>
                  <a:lnTo>
                    <a:pt x="1354589" y="356450"/>
                  </a:lnTo>
                  <a:lnTo>
                    <a:pt x="1430344" y="376385"/>
                  </a:lnTo>
                  <a:lnTo>
                    <a:pt x="1503675" y="395682"/>
                  </a:lnTo>
                </a:path>
              </a:pathLst>
            </a:custGeom>
            <a:ln w="8718">
              <a:solidFill>
                <a:srgbClr val="0000FF"/>
              </a:solidFill>
            </a:ln>
          </p:spPr>
          <p:txBody>
            <a:bodyPr wrap="square" lIns="0" tIns="0" rIns="0" bIns="0" rtlCol="0"/>
            <a:lstStyle/>
            <a:p>
              <a:endParaRPr sz="2000"/>
            </a:p>
          </p:txBody>
        </p:sp>
        <p:sp>
          <p:nvSpPr>
            <p:cNvPr id="869" name="object 177"/>
            <p:cNvSpPr/>
            <p:nvPr/>
          </p:nvSpPr>
          <p:spPr>
            <a:xfrm>
              <a:off x="8154148" y="7493807"/>
              <a:ext cx="92075" cy="59055"/>
            </a:xfrm>
            <a:custGeom>
              <a:avLst/>
              <a:gdLst/>
              <a:ahLst/>
              <a:cxnLst/>
              <a:rect l="l" t="t" r="r" b="b"/>
              <a:pathLst>
                <a:path w="92075" h="59054">
                  <a:moveTo>
                    <a:pt x="15527" y="0"/>
                  </a:moveTo>
                  <a:lnTo>
                    <a:pt x="0" y="59022"/>
                  </a:lnTo>
                  <a:lnTo>
                    <a:pt x="92081" y="51698"/>
                  </a:lnTo>
                  <a:lnTo>
                    <a:pt x="15527" y="0"/>
                  </a:lnTo>
                  <a:close/>
                </a:path>
              </a:pathLst>
            </a:custGeom>
            <a:solidFill>
              <a:srgbClr val="0000FF"/>
            </a:solidFill>
          </p:spPr>
          <p:txBody>
            <a:bodyPr wrap="square" lIns="0" tIns="0" rIns="0" bIns="0" rtlCol="0"/>
            <a:lstStyle/>
            <a:p>
              <a:endParaRPr sz="2000"/>
            </a:p>
          </p:txBody>
        </p:sp>
        <p:sp>
          <p:nvSpPr>
            <p:cNvPr id="870" name="object 178"/>
            <p:cNvSpPr/>
            <p:nvPr/>
          </p:nvSpPr>
          <p:spPr>
            <a:xfrm>
              <a:off x="8154148" y="7493807"/>
              <a:ext cx="92075" cy="59055"/>
            </a:xfrm>
            <a:custGeom>
              <a:avLst/>
              <a:gdLst/>
              <a:ahLst/>
              <a:cxnLst/>
              <a:rect l="l" t="t" r="r" b="b"/>
              <a:pathLst>
                <a:path w="92075" h="59054">
                  <a:moveTo>
                    <a:pt x="15527" y="0"/>
                  </a:moveTo>
                  <a:lnTo>
                    <a:pt x="92081" y="51698"/>
                  </a:lnTo>
                  <a:lnTo>
                    <a:pt x="0" y="59022"/>
                  </a:lnTo>
                  <a:lnTo>
                    <a:pt x="15527" y="0"/>
                  </a:lnTo>
                  <a:close/>
                </a:path>
              </a:pathLst>
            </a:custGeom>
            <a:ln w="8718">
              <a:solidFill>
                <a:srgbClr val="0000FF"/>
              </a:solidFill>
            </a:ln>
          </p:spPr>
          <p:txBody>
            <a:bodyPr wrap="square" lIns="0" tIns="0" rIns="0" bIns="0" rtlCol="0"/>
            <a:lstStyle/>
            <a:p>
              <a:endParaRPr sz="2000"/>
            </a:p>
          </p:txBody>
        </p:sp>
        <p:sp>
          <p:nvSpPr>
            <p:cNvPr id="871" name="object 179"/>
            <p:cNvSpPr/>
            <p:nvPr/>
          </p:nvSpPr>
          <p:spPr>
            <a:xfrm>
              <a:off x="6243365" y="7212585"/>
              <a:ext cx="97790" cy="220979"/>
            </a:xfrm>
            <a:custGeom>
              <a:avLst/>
              <a:gdLst/>
              <a:ahLst/>
              <a:cxnLst/>
              <a:rect l="l" t="t" r="r" b="b"/>
              <a:pathLst>
                <a:path w="97789" h="220979">
                  <a:moveTo>
                    <a:pt x="97673" y="0"/>
                  </a:moveTo>
                  <a:lnTo>
                    <a:pt x="78370" y="43601"/>
                  </a:lnTo>
                  <a:lnTo>
                    <a:pt x="57964" y="89681"/>
                  </a:lnTo>
                  <a:lnTo>
                    <a:pt x="42219" y="125233"/>
                  </a:lnTo>
                  <a:lnTo>
                    <a:pt x="36926" y="137185"/>
                  </a:lnTo>
                  <a:lnTo>
                    <a:pt x="21015" y="173114"/>
                  </a:lnTo>
                  <a:lnTo>
                    <a:pt x="5210" y="208807"/>
                  </a:lnTo>
                  <a:lnTo>
                    <a:pt x="0" y="220575"/>
                  </a:lnTo>
                </a:path>
              </a:pathLst>
            </a:custGeom>
            <a:ln w="8718">
              <a:solidFill>
                <a:srgbClr val="0000FF"/>
              </a:solidFill>
            </a:ln>
          </p:spPr>
          <p:txBody>
            <a:bodyPr wrap="square" lIns="0" tIns="0" rIns="0" bIns="0" rtlCol="0"/>
            <a:lstStyle/>
            <a:p>
              <a:endParaRPr sz="2000"/>
            </a:p>
          </p:txBody>
        </p:sp>
        <p:sp>
          <p:nvSpPr>
            <p:cNvPr id="872" name="object 180"/>
            <p:cNvSpPr/>
            <p:nvPr/>
          </p:nvSpPr>
          <p:spPr>
            <a:xfrm>
              <a:off x="6203623" y="7430809"/>
              <a:ext cx="63500" cy="92075"/>
            </a:xfrm>
            <a:custGeom>
              <a:avLst/>
              <a:gdLst/>
              <a:ahLst/>
              <a:cxnLst/>
              <a:rect l="l" t="t" r="r" b="b"/>
              <a:pathLst>
                <a:path w="63500" h="92075">
                  <a:moveTo>
                    <a:pt x="7427" y="0"/>
                  </a:moveTo>
                  <a:lnTo>
                    <a:pt x="0" y="92055"/>
                  </a:lnTo>
                  <a:lnTo>
                    <a:pt x="63206" y="24689"/>
                  </a:lnTo>
                  <a:lnTo>
                    <a:pt x="7427" y="0"/>
                  </a:lnTo>
                  <a:close/>
                </a:path>
              </a:pathLst>
            </a:custGeom>
            <a:solidFill>
              <a:srgbClr val="0000FF"/>
            </a:solidFill>
          </p:spPr>
          <p:txBody>
            <a:bodyPr wrap="square" lIns="0" tIns="0" rIns="0" bIns="0" rtlCol="0"/>
            <a:lstStyle/>
            <a:p>
              <a:endParaRPr sz="2000"/>
            </a:p>
          </p:txBody>
        </p:sp>
        <p:sp>
          <p:nvSpPr>
            <p:cNvPr id="873" name="object 181"/>
            <p:cNvSpPr/>
            <p:nvPr/>
          </p:nvSpPr>
          <p:spPr>
            <a:xfrm>
              <a:off x="6203623" y="7430809"/>
              <a:ext cx="63500" cy="92075"/>
            </a:xfrm>
            <a:custGeom>
              <a:avLst/>
              <a:gdLst/>
              <a:ahLst/>
              <a:cxnLst/>
              <a:rect l="l" t="t" r="r" b="b"/>
              <a:pathLst>
                <a:path w="63500" h="92075">
                  <a:moveTo>
                    <a:pt x="63206" y="24689"/>
                  </a:moveTo>
                  <a:lnTo>
                    <a:pt x="0" y="92055"/>
                  </a:lnTo>
                  <a:lnTo>
                    <a:pt x="7427" y="0"/>
                  </a:lnTo>
                  <a:lnTo>
                    <a:pt x="63206" y="24689"/>
                  </a:lnTo>
                  <a:close/>
                </a:path>
              </a:pathLst>
            </a:custGeom>
            <a:ln w="8718">
              <a:solidFill>
                <a:srgbClr val="0000FF"/>
              </a:solidFill>
            </a:ln>
          </p:spPr>
          <p:txBody>
            <a:bodyPr wrap="square" lIns="0" tIns="0" rIns="0" bIns="0" rtlCol="0"/>
            <a:lstStyle/>
            <a:p>
              <a:endParaRPr sz="2000"/>
            </a:p>
          </p:txBody>
        </p:sp>
        <p:sp>
          <p:nvSpPr>
            <p:cNvPr id="874" name="object 182"/>
            <p:cNvSpPr/>
            <p:nvPr/>
          </p:nvSpPr>
          <p:spPr>
            <a:xfrm>
              <a:off x="1593618" y="6074463"/>
              <a:ext cx="238460" cy="117198"/>
            </a:xfrm>
            <a:custGeom>
              <a:avLst/>
              <a:gdLst/>
              <a:ahLst/>
              <a:cxnLst/>
              <a:rect l="l" t="t" r="r" b="b"/>
              <a:pathLst>
                <a:path w="466089" h="267335">
                  <a:moveTo>
                    <a:pt x="465942" y="0"/>
                  </a:moveTo>
                  <a:lnTo>
                    <a:pt x="422855" y="24713"/>
                  </a:lnTo>
                  <a:lnTo>
                    <a:pt x="378051" y="50415"/>
                  </a:lnTo>
                  <a:lnTo>
                    <a:pt x="331882" y="76903"/>
                  </a:lnTo>
                  <a:lnTo>
                    <a:pt x="284700" y="103976"/>
                  </a:lnTo>
                  <a:lnTo>
                    <a:pt x="236855" y="131430"/>
                  </a:lnTo>
                  <a:lnTo>
                    <a:pt x="188699" y="159063"/>
                  </a:lnTo>
                  <a:lnTo>
                    <a:pt x="164615" y="172884"/>
                  </a:lnTo>
                  <a:lnTo>
                    <a:pt x="116652" y="200405"/>
                  </a:lnTo>
                  <a:lnTo>
                    <a:pt x="69257" y="227599"/>
                  </a:lnTo>
                  <a:lnTo>
                    <a:pt x="22782" y="254263"/>
                  </a:lnTo>
                  <a:lnTo>
                    <a:pt x="0" y="267333"/>
                  </a:lnTo>
                </a:path>
              </a:pathLst>
            </a:custGeom>
            <a:ln w="8718">
              <a:solidFill>
                <a:srgbClr val="FF0000"/>
              </a:solidFill>
            </a:ln>
          </p:spPr>
          <p:txBody>
            <a:bodyPr wrap="square" lIns="0" tIns="0" rIns="0" bIns="0" rtlCol="0"/>
            <a:lstStyle/>
            <a:p>
              <a:endParaRPr sz="2000"/>
            </a:p>
          </p:txBody>
        </p:sp>
        <p:sp>
          <p:nvSpPr>
            <p:cNvPr id="875" name="object 183"/>
            <p:cNvSpPr/>
            <p:nvPr/>
          </p:nvSpPr>
          <p:spPr>
            <a:xfrm>
              <a:off x="1551494" y="6145868"/>
              <a:ext cx="90806" cy="69850"/>
            </a:xfrm>
            <a:custGeom>
              <a:avLst/>
              <a:gdLst/>
              <a:ahLst/>
              <a:cxnLst/>
              <a:rect l="l" t="t" r="r" b="b"/>
              <a:pathLst>
                <a:path w="90805" h="69850">
                  <a:moveTo>
                    <a:pt x="60416" y="0"/>
                  </a:moveTo>
                  <a:lnTo>
                    <a:pt x="0" y="69849"/>
                  </a:lnTo>
                  <a:lnTo>
                    <a:pt x="90791" y="52954"/>
                  </a:lnTo>
                  <a:lnTo>
                    <a:pt x="60416" y="0"/>
                  </a:lnTo>
                  <a:close/>
                </a:path>
              </a:pathLst>
            </a:custGeom>
            <a:solidFill>
              <a:srgbClr val="FF0000"/>
            </a:solidFill>
          </p:spPr>
          <p:txBody>
            <a:bodyPr wrap="square" lIns="0" tIns="0" rIns="0" bIns="0" rtlCol="0"/>
            <a:lstStyle/>
            <a:p>
              <a:endParaRPr sz="2000"/>
            </a:p>
          </p:txBody>
        </p:sp>
        <p:sp>
          <p:nvSpPr>
            <p:cNvPr id="876" name="object 184"/>
            <p:cNvSpPr/>
            <p:nvPr/>
          </p:nvSpPr>
          <p:spPr>
            <a:xfrm>
              <a:off x="1551494" y="6145866"/>
              <a:ext cx="90806" cy="69850"/>
            </a:xfrm>
            <a:custGeom>
              <a:avLst/>
              <a:gdLst/>
              <a:ahLst/>
              <a:cxnLst/>
              <a:rect l="l" t="t" r="r" b="b"/>
              <a:pathLst>
                <a:path w="90805" h="69850">
                  <a:moveTo>
                    <a:pt x="90791" y="52954"/>
                  </a:moveTo>
                  <a:lnTo>
                    <a:pt x="0" y="69849"/>
                  </a:lnTo>
                  <a:lnTo>
                    <a:pt x="60416" y="0"/>
                  </a:lnTo>
                  <a:lnTo>
                    <a:pt x="90791" y="52954"/>
                  </a:lnTo>
                  <a:close/>
                </a:path>
              </a:pathLst>
            </a:custGeom>
            <a:ln w="8718">
              <a:solidFill>
                <a:srgbClr val="FF0000"/>
              </a:solidFill>
            </a:ln>
          </p:spPr>
          <p:txBody>
            <a:bodyPr wrap="square" lIns="0" tIns="0" rIns="0" bIns="0" rtlCol="0"/>
            <a:lstStyle/>
            <a:p>
              <a:endParaRPr sz="2000"/>
            </a:p>
          </p:txBody>
        </p:sp>
        <p:sp>
          <p:nvSpPr>
            <p:cNvPr id="877" name="object 185"/>
            <p:cNvSpPr/>
            <p:nvPr/>
          </p:nvSpPr>
          <p:spPr>
            <a:xfrm>
              <a:off x="5091411" y="1160314"/>
              <a:ext cx="3575050" cy="400709"/>
            </a:xfrm>
            <a:custGeom>
              <a:avLst/>
              <a:gdLst/>
              <a:ahLst/>
              <a:cxnLst/>
              <a:rect l="l" t="t" r="r" b="b"/>
              <a:pathLst>
                <a:path w="3575050" h="314325">
                  <a:moveTo>
                    <a:pt x="3574449" y="0"/>
                  </a:moveTo>
                  <a:lnTo>
                    <a:pt x="0" y="0"/>
                  </a:lnTo>
                  <a:lnTo>
                    <a:pt x="0" y="313854"/>
                  </a:lnTo>
                  <a:lnTo>
                    <a:pt x="3574449" y="313854"/>
                  </a:lnTo>
                  <a:lnTo>
                    <a:pt x="3574449" y="0"/>
                  </a:lnTo>
                  <a:close/>
                </a:path>
              </a:pathLst>
            </a:custGeom>
            <a:ln w="8718">
              <a:solidFill>
                <a:srgbClr val="1D90FF"/>
              </a:solidFill>
            </a:ln>
          </p:spPr>
          <p:txBody>
            <a:bodyPr wrap="square" lIns="0" tIns="0" rIns="0" bIns="0" rtlCol="0"/>
            <a:lstStyle/>
            <a:p>
              <a:endParaRPr sz="2000"/>
            </a:p>
          </p:txBody>
        </p:sp>
        <p:sp>
          <p:nvSpPr>
            <p:cNvPr id="878" name="object 186"/>
            <p:cNvSpPr txBox="1"/>
            <p:nvPr/>
          </p:nvSpPr>
          <p:spPr>
            <a:xfrm>
              <a:off x="5133900" y="1146772"/>
              <a:ext cx="3567344" cy="427628"/>
            </a:xfrm>
            <a:prstGeom prst="rect">
              <a:avLst/>
            </a:prstGeom>
          </p:spPr>
          <p:txBody>
            <a:bodyPr vert="horz" wrap="square" lIns="0" tIns="0" rIns="0" bIns="0" rtlCol="0">
              <a:spAutoFit/>
            </a:bodyPr>
            <a:lstStyle/>
            <a:p>
              <a:pPr marL="12700">
                <a:lnSpc>
                  <a:spcPct val="100000"/>
                </a:lnSpc>
              </a:pPr>
              <a:r>
                <a:rPr sz="500" spc="15" dirty="0">
                  <a:latin typeface="Arial"/>
                  <a:cs typeface="Arial"/>
                </a:rPr>
                <a:t>r</a:t>
              </a:r>
              <a:r>
                <a:rPr sz="500" spc="-15" dirty="0">
                  <a:latin typeface="Arial"/>
                  <a:cs typeface="Arial"/>
                </a:rPr>
                <a:t>:</a:t>
              </a:r>
              <a:r>
                <a:rPr sz="500" spc="-55" dirty="0">
                  <a:latin typeface="Arial"/>
                  <a:cs typeface="Arial"/>
                </a:rPr>
                <a:t>v</a:t>
              </a:r>
              <a:r>
                <a:rPr sz="500" dirty="0">
                  <a:latin typeface="Arial"/>
                  <a:cs typeface="Arial"/>
                </a:rPr>
                <a:t>7</a:t>
              </a:r>
              <a:r>
                <a:rPr sz="500" spc="-35" dirty="0">
                  <a:latin typeface="Arial"/>
                  <a:cs typeface="Arial"/>
                </a:rPr>
                <a:t> </a:t>
              </a:r>
              <a:r>
                <a:rPr sz="500" dirty="0">
                  <a:latin typeface="Arial"/>
                  <a:cs typeface="Arial"/>
                </a:rPr>
                <a:t>=</a:t>
              </a:r>
              <a:r>
                <a:rPr sz="500" spc="5" dirty="0">
                  <a:latin typeface="Arial"/>
                  <a:cs typeface="Arial"/>
                </a:rPr>
                <a:t> </a:t>
              </a:r>
              <a:r>
                <a:rPr sz="500" spc="10" dirty="0">
                  <a:latin typeface="Arial"/>
                  <a:cs typeface="Arial"/>
                </a:rPr>
                <a:t>i</a:t>
              </a:r>
              <a:r>
                <a:rPr sz="500" spc="-25" dirty="0">
                  <a:latin typeface="Arial"/>
                  <a:cs typeface="Arial"/>
                </a:rPr>
                <a:t>n</a:t>
              </a:r>
              <a:r>
                <a:rPr sz="500" spc="-55" dirty="0">
                  <a:latin typeface="Arial"/>
                  <a:cs typeface="Arial"/>
                </a:rPr>
                <a:t>v</a:t>
              </a:r>
              <a:r>
                <a:rPr sz="500" spc="-25" dirty="0">
                  <a:latin typeface="Arial"/>
                  <a:cs typeface="Arial"/>
                </a:rPr>
                <a:t>o</a:t>
              </a:r>
              <a:r>
                <a:rPr sz="500" spc="-55" dirty="0">
                  <a:latin typeface="Arial"/>
                  <a:cs typeface="Arial"/>
                </a:rPr>
                <a:t>k</a:t>
              </a:r>
              <a:r>
                <a:rPr sz="500" spc="-25" dirty="0">
                  <a:latin typeface="Arial"/>
                  <a:cs typeface="Arial"/>
                </a:rPr>
                <a:t>e</a:t>
              </a:r>
              <a:r>
                <a:rPr sz="500" spc="-55" dirty="0">
                  <a:latin typeface="Arial"/>
                  <a:cs typeface="Arial"/>
                </a:rPr>
                <a:t>v</a:t>
              </a:r>
              <a:r>
                <a:rPr sz="500" spc="10" dirty="0">
                  <a:latin typeface="Arial"/>
                  <a:cs typeface="Arial"/>
                </a:rPr>
                <a:t>i</a:t>
              </a:r>
              <a:r>
                <a:rPr sz="500" spc="15" dirty="0">
                  <a:latin typeface="Arial"/>
                  <a:cs typeface="Arial"/>
                </a:rPr>
                <a:t>r</a:t>
              </a:r>
              <a:r>
                <a:rPr sz="500" spc="-15" dirty="0">
                  <a:latin typeface="Arial"/>
                  <a:cs typeface="Arial"/>
                </a:rPr>
                <a:t>t</a:t>
              </a:r>
              <a:r>
                <a:rPr sz="500" spc="-25" dirty="0">
                  <a:latin typeface="Arial"/>
                  <a:cs typeface="Arial"/>
                </a:rPr>
                <a:t>ua</a:t>
              </a:r>
              <a:r>
                <a:rPr sz="500" dirty="0">
                  <a:latin typeface="Arial"/>
                  <a:cs typeface="Arial"/>
                </a:rPr>
                <a:t>l &lt;</a:t>
              </a:r>
              <a:r>
                <a:rPr sz="500" spc="5" dirty="0">
                  <a:latin typeface="Arial"/>
                  <a:cs typeface="Arial"/>
                </a:rPr>
                <a:t> </a:t>
              </a:r>
              <a:r>
                <a:rPr sz="500" spc="-15" dirty="0">
                  <a:latin typeface="Arial"/>
                  <a:cs typeface="Arial"/>
                </a:rPr>
                <a:t>S</a:t>
              </a:r>
              <a:r>
                <a:rPr sz="500" spc="-25" dirty="0">
                  <a:latin typeface="Arial"/>
                  <a:cs typeface="Arial"/>
                </a:rPr>
                <a:t>o</a:t>
              </a:r>
              <a:r>
                <a:rPr sz="500" spc="-20" dirty="0">
                  <a:latin typeface="Arial"/>
                  <a:cs typeface="Arial"/>
                </a:rPr>
                <a:t>u</a:t>
              </a:r>
              <a:r>
                <a:rPr sz="500" spc="15" dirty="0">
                  <a:latin typeface="Arial"/>
                  <a:cs typeface="Arial"/>
                </a:rPr>
                <a:t>r</a:t>
              </a:r>
              <a:r>
                <a:rPr sz="500" dirty="0">
                  <a:latin typeface="Arial"/>
                  <a:cs typeface="Arial"/>
                </a:rPr>
                <a:t>c</a:t>
              </a:r>
              <a:r>
                <a:rPr sz="500" spc="-25" dirty="0">
                  <a:latin typeface="Arial"/>
                  <a:cs typeface="Arial"/>
                </a:rPr>
                <a:t>e</a:t>
              </a:r>
              <a:r>
                <a:rPr sz="500" dirty="0">
                  <a:latin typeface="Arial"/>
                  <a:cs typeface="Arial"/>
                </a:rPr>
                <a:t>,</a:t>
              </a:r>
              <a:r>
                <a:rPr sz="500" spc="-25" dirty="0">
                  <a:latin typeface="Arial"/>
                  <a:cs typeface="Arial"/>
                </a:rPr>
                <a:t> Lo</a:t>
              </a:r>
              <a:r>
                <a:rPr sz="500" spc="15" dirty="0">
                  <a:latin typeface="Arial"/>
                  <a:cs typeface="Arial"/>
                </a:rPr>
                <a:t>r</a:t>
              </a:r>
              <a:r>
                <a:rPr sz="500" spc="25" dirty="0">
                  <a:latin typeface="Arial"/>
                  <a:cs typeface="Arial"/>
                </a:rPr>
                <a:t>g</a:t>
              </a:r>
              <a:r>
                <a:rPr sz="500" spc="-15" dirty="0">
                  <a:latin typeface="Arial"/>
                  <a:cs typeface="Arial"/>
                </a:rPr>
                <a:t>/</a:t>
              </a:r>
              <a:r>
                <a:rPr sz="500" spc="-25" dirty="0">
                  <a:latin typeface="Arial"/>
                  <a:cs typeface="Arial"/>
                </a:rPr>
                <a:t>apa</a:t>
              </a:r>
              <a:r>
                <a:rPr sz="500" dirty="0">
                  <a:latin typeface="Arial"/>
                  <a:cs typeface="Arial"/>
                </a:rPr>
                <a:t>c</a:t>
              </a:r>
              <a:r>
                <a:rPr sz="500" spc="-25" dirty="0">
                  <a:latin typeface="Arial"/>
                  <a:cs typeface="Arial"/>
                </a:rPr>
                <a:t>he</a:t>
              </a:r>
              <a:r>
                <a:rPr sz="500" spc="-15" dirty="0">
                  <a:latin typeface="Arial"/>
                  <a:cs typeface="Arial"/>
                </a:rPr>
                <a:t>/</a:t>
              </a:r>
              <a:r>
                <a:rPr sz="500" spc="-25" dirty="0">
                  <a:latin typeface="Arial"/>
                  <a:cs typeface="Arial"/>
                </a:rPr>
                <a:t>a</a:t>
              </a:r>
              <a:r>
                <a:rPr sz="500" spc="15" dirty="0">
                  <a:latin typeface="Arial"/>
                  <a:cs typeface="Arial"/>
                </a:rPr>
                <a:t>r</a:t>
              </a:r>
              <a:r>
                <a:rPr sz="500" spc="10" dirty="0">
                  <a:latin typeface="Arial"/>
                  <a:cs typeface="Arial"/>
                </a:rPr>
                <a:t>i</a:t>
              </a:r>
              <a:r>
                <a:rPr sz="500" spc="-25" dirty="0">
                  <a:latin typeface="Arial"/>
                  <a:cs typeface="Arial"/>
                </a:rPr>
                <a:t>e</a:t>
              </a:r>
              <a:r>
                <a:rPr sz="500" dirty="0">
                  <a:latin typeface="Arial"/>
                  <a:cs typeface="Arial"/>
                </a:rPr>
                <a:t>s</a:t>
              </a:r>
              <a:r>
                <a:rPr sz="500" spc="-15" dirty="0">
                  <a:latin typeface="Arial"/>
                  <a:cs typeface="Arial"/>
                </a:rPr>
                <a:t>/</a:t>
              </a:r>
              <a:r>
                <a:rPr sz="500" spc="-25" dirty="0">
                  <a:latin typeface="Arial"/>
                  <a:cs typeface="Arial"/>
                </a:rPr>
                <a:t>b</a:t>
              </a:r>
              <a:r>
                <a:rPr sz="500" spc="10" dirty="0">
                  <a:latin typeface="Arial"/>
                  <a:cs typeface="Arial"/>
                </a:rPr>
                <a:t>l</a:t>
              </a:r>
              <a:r>
                <a:rPr sz="500" spc="-25" dirty="0">
                  <a:latin typeface="Arial"/>
                  <a:cs typeface="Arial"/>
                </a:rPr>
                <a:t>uep</a:t>
              </a:r>
              <a:r>
                <a:rPr sz="500" spc="15" dirty="0">
                  <a:latin typeface="Arial"/>
                  <a:cs typeface="Arial"/>
                </a:rPr>
                <a:t>r</a:t>
              </a:r>
              <a:r>
                <a:rPr sz="500" spc="10" dirty="0">
                  <a:latin typeface="Arial"/>
                  <a:cs typeface="Arial"/>
                </a:rPr>
                <a:t>i</a:t>
              </a:r>
              <a:r>
                <a:rPr sz="500" spc="-25" dirty="0">
                  <a:latin typeface="Arial"/>
                  <a:cs typeface="Arial"/>
                </a:rPr>
                <a:t>n</a:t>
              </a:r>
              <a:r>
                <a:rPr sz="500" spc="-15" dirty="0">
                  <a:latin typeface="Arial"/>
                  <a:cs typeface="Arial"/>
                </a:rPr>
                <a:t>t/</a:t>
              </a:r>
              <a:r>
                <a:rPr sz="500" dirty="0">
                  <a:latin typeface="Arial"/>
                  <a:cs typeface="Arial"/>
                </a:rPr>
                <a:t>c</a:t>
              </a:r>
              <a:r>
                <a:rPr sz="500" spc="-25" dirty="0">
                  <a:latin typeface="Arial"/>
                  <a:cs typeface="Arial"/>
                </a:rPr>
                <a:t>on</a:t>
              </a:r>
              <a:r>
                <a:rPr sz="500" spc="-15" dirty="0">
                  <a:latin typeface="Arial"/>
                  <a:cs typeface="Arial"/>
                </a:rPr>
                <a:t>t</a:t>
              </a:r>
              <a:r>
                <a:rPr sz="500" spc="-25" dirty="0">
                  <a:latin typeface="Arial"/>
                  <a:cs typeface="Arial"/>
                </a:rPr>
                <a:t>a</a:t>
              </a:r>
              <a:r>
                <a:rPr sz="500" spc="10" dirty="0">
                  <a:latin typeface="Arial"/>
                  <a:cs typeface="Arial"/>
                </a:rPr>
                <a:t>i</a:t>
              </a:r>
              <a:r>
                <a:rPr sz="500" spc="-25" dirty="0">
                  <a:latin typeface="Arial"/>
                  <a:cs typeface="Arial"/>
                </a:rPr>
                <a:t>ne</a:t>
              </a:r>
              <a:r>
                <a:rPr sz="500" spc="15" dirty="0">
                  <a:latin typeface="Arial"/>
                  <a:cs typeface="Arial"/>
                </a:rPr>
                <a:t>r</a:t>
              </a:r>
              <a:r>
                <a:rPr sz="500" spc="-15" dirty="0">
                  <a:latin typeface="Arial"/>
                  <a:cs typeface="Arial"/>
                </a:rPr>
                <a:t>/A</a:t>
              </a:r>
              <a:r>
                <a:rPr sz="500" spc="-25" dirty="0">
                  <a:latin typeface="Arial"/>
                  <a:cs typeface="Arial"/>
                </a:rPr>
                <a:t>b</a:t>
              </a:r>
              <a:r>
                <a:rPr sz="500" dirty="0">
                  <a:latin typeface="Arial"/>
                  <a:cs typeface="Arial"/>
                </a:rPr>
                <a:t>s</a:t>
              </a:r>
              <a:r>
                <a:rPr sz="500" spc="-15"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15" dirty="0">
                  <a:latin typeface="Arial"/>
                  <a:cs typeface="Arial"/>
                </a:rPr>
                <a:t>tS</a:t>
              </a:r>
              <a:r>
                <a:rPr sz="500" spc="-25" dirty="0">
                  <a:latin typeface="Arial"/>
                  <a:cs typeface="Arial"/>
                </a:rPr>
                <a:t>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dirty="0">
                  <a:latin typeface="Arial"/>
                  <a:cs typeface="Arial"/>
                </a:rPr>
                <a:t>c</a:t>
              </a:r>
              <a:r>
                <a:rPr sz="500" spc="10" dirty="0">
                  <a:latin typeface="Arial"/>
                  <a:cs typeface="Arial"/>
                </a:rPr>
                <a:t>i</a:t>
              </a:r>
              <a:r>
                <a:rPr sz="500" spc="-25" dirty="0">
                  <a:latin typeface="Arial"/>
                  <a:cs typeface="Arial"/>
                </a:rPr>
                <a:t>pe</a:t>
              </a:r>
              <a:r>
                <a:rPr sz="500" dirty="0">
                  <a:latin typeface="Arial"/>
                  <a:cs typeface="Arial"/>
                </a:rPr>
                <a:t>,</a:t>
              </a:r>
              <a:r>
                <a:rPr sz="500" spc="-25" dirty="0">
                  <a:latin typeface="Arial"/>
                  <a:cs typeface="Arial"/>
                </a:rPr>
                <a:t> </a:t>
              </a:r>
              <a:r>
                <a:rPr sz="500" spc="25" dirty="0">
                  <a:latin typeface="Arial"/>
                  <a:cs typeface="Arial"/>
                </a:rPr>
                <a:t>g</a:t>
              </a:r>
              <a:r>
                <a:rPr sz="500" spc="-25" dirty="0">
                  <a:latin typeface="Arial"/>
                  <a:cs typeface="Arial"/>
                </a:rPr>
                <a:t>e</a:t>
              </a:r>
              <a:r>
                <a:rPr sz="500" spc="-15" dirty="0">
                  <a:latin typeface="Arial"/>
                  <a:cs typeface="Arial"/>
                </a:rPr>
                <a:t>tO</a:t>
              </a:r>
              <a:r>
                <a:rPr sz="500" dirty="0">
                  <a:latin typeface="Arial"/>
                  <a:cs typeface="Arial"/>
                </a:rPr>
                <a:t>s</a:t>
              </a:r>
              <a:r>
                <a:rPr sz="500" spc="25" dirty="0">
                  <a:latin typeface="Arial"/>
                  <a:cs typeface="Arial"/>
                </a:rPr>
                <a:t>g</a:t>
              </a:r>
              <a:r>
                <a:rPr sz="500" spc="10" dirty="0">
                  <a:latin typeface="Arial"/>
                  <a:cs typeface="Arial"/>
                </a:rPr>
                <a:t>i</a:t>
              </a:r>
              <a:r>
                <a:rPr sz="500" spc="5" dirty="0">
                  <a:latin typeface="Arial"/>
                  <a:cs typeface="Arial"/>
                </a:rPr>
                <a:t>F</a:t>
              </a:r>
              <a:r>
                <a:rPr sz="500" spc="10" dirty="0">
                  <a:latin typeface="Arial"/>
                  <a:cs typeface="Arial"/>
                </a:rPr>
                <a:t>il</a:t>
              </a:r>
              <a:r>
                <a:rPr sz="500" spc="-15" dirty="0">
                  <a:latin typeface="Arial"/>
                  <a:cs typeface="Arial"/>
                </a:rPr>
                <a:t>t</a:t>
              </a:r>
              <a:r>
                <a:rPr sz="500" spc="-25" dirty="0">
                  <a:latin typeface="Arial"/>
                  <a:cs typeface="Arial"/>
                </a:rPr>
                <a:t>e</a:t>
              </a:r>
              <a:r>
                <a:rPr sz="500" spc="15" dirty="0">
                  <a:latin typeface="Arial"/>
                  <a:cs typeface="Arial"/>
                </a:rPr>
                <a:t>r()</a:t>
              </a:r>
              <a:r>
                <a:rPr sz="500" spc="-25" dirty="0">
                  <a:latin typeface="Arial"/>
                  <a:cs typeface="Arial"/>
                </a:rPr>
                <a:t>L</a:t>
              </a:r>
              <a:r>
                <a:rPr sz="500" spc="10" dirty="0">
                  <a:latin typeface="Arial"/>
                  <a:cs typeface="Arial"/>
                </a:rPr>
                <a:t>j</a:t>
              </a:r>
              <a:r>
                <a:rPr sz="500" spc="-25" dirty="0">
                  <a:latin typeface="Arial"/>
                  <a:cs typeface="Arial"/>
                </a:rPr>
                <a:t>a</a:t>
              </a:r>
              <a:r>
                <a:rPr sz="500" spc="-55" dirty="0">
                  <a:latin typeface="Arial"/>
                  <a:cs typeface="Arial"/>
                </a:rPr>
                <a:t>v</a:t>
              </a:r>
              <a:r>
                <a:rPr sz="500" spc="-25" dirty="0">
                  <a:latin typeface="Arial"/>
                  <a:cs typeface="Arial"/>
                </a:rPr>
                <a:t>a</a:t>
              </a:r>
              <a:r>
                <a:rPr sz="500" spc="-15" dirty="0">
                  <a:latin typeface="Arial"/>
                  <a:cs typeface="Arial"/>
                </a:rPr>
                <a:t>/</a:t>
              </a:r>
              <a:r>
                <a:rPr sz="500" spc="10" dirty="0">
                  <a:latin typeface="Arial"/>
                  <a:cs typeface="Arial"/>
                </a:rPr>
                <a:t>l</a:t>
              </a:r>
              <a:r>
                <a:rPr sz="500" spc="-25" dirty="0">
                  <a:latin typeface="Arial"/>
                  <a:cs typeface="Arial"/>
                </a:rPr>
                <a:t>an</a:t>
              </a:r>
              <a:r>
                <a:rPr sz="500" spc="25" dirty="0">
                  <a:latin typeface="Arial"/>
                  <a:cs typeface="Arial"/>
                </a:rPr>
                <a:t>g</a:t>
              </a:r>
              <a:r>
                <a:rPr sz="500" spc="-15" dirty="0">
                  <a:latin typeface="Arial"/>
                  <a:cs typeface="Arial"/>
                </a:rPr>
                <a:t>/St</a:t>
              </a:r>
              <a:r>
                <a:rPr sz="500" spc="15" dirty="0">
                  <a:latin typeface="Arial"/>
                  <a:cs typeface="Arial"/>
                </a:rPr>
                <a:t>r</a:t>
              </a:r>
              <a:r>
                <a:rPr sz="500" spc="10" dirty="0">
                  <a:latin typeface="Arial"/>
                  <a:cs typeface="Arial"/>
                </a:rPr>
                <a:t>i</a:t>
              </a:r>
              <a:r>
                <a:rPr sz="500" spc="-25" dirty="0">
                  <a:latin typeface="Arial"/>
                  <a:cs typeface="Arial"/>
                </a:rPr>
                <a:t>n</a:t>
              </a:r>
              <a:r>
                <a:rPr sz="500" spc="25" dirty="0">
                  <a:latin typeface="Arial"/>
                  <a:cs typeface="Arial"/>
                </a:rPr>
                <a:t>g</a:t>
              </a:r>
              <a:r>
                <a:rPr sz="500" dirty="0">
                  <a:latin typeface="Arial"/>
                  <a:cs typeface="Arial"/>
                </a:rPr>
                <a:t>;</a:t>
              </a:r>
              <a:r>
                <a:rPr sz="500" spc="-20" dirty="0">
                  <a:latin typeface="Arial"/>
                  <a:cs typeface="Arial"/>
                </a:rPr>
                <a:t> </a:t>
              </a:r>
              <a:r>
                <a:rPr sz="500" dirty="0">
                  <a:latin typeface="Arial"/>
                  <a:cs typeface="Arial"/>
                </a:rPr>
                <a:t>&gt;</a:t>
              </a:r>
              <a:r>
                <a:rPr sz="500" spc="5" dirty="0">
                  <a:latin typeface="Arial"/>
                  <a:cs typeface="Arial"/>
                </a:rPr>
                <a:t> </a:t>
              </a:r>
              <a:r>
                <a:rPr sz="500" spc="-55" dirty="0">
                  <a:latin typeface="Arial"/>
                  <a:cs typeface="Arial"/>
                </a:rPr>
                <a:t>v</a:t>
              </a:r>
              <a:r>
                <a:rPr sz="500" dirty="0">
                  <a:latin typeface="Arial"/>
                  <a:cs typeface="Arial"/>
                </a:rPr>
                <a:t>1</a:t>
              </a:r>
              <a:r>
                <a:rPr sz="500" spc="-35" dirty="0">
                  <a:latin typeface="Arial"/>
                  <a:cs typeface="Arial"/>
                </a:rPr>
                <a:t> </a:t>
              </a:r>
              <a:r>
                <a:rPr sz="500" spc="-5" dirty="0">
                  <a:latin typeface="Arial"/>
                  <a:cs typeface="Arial"/>
                </a:rPr>
                <a:t>@</a:t>
              </a:r>
              <a:r>
                <a:rPr sz="500" dirty="0">
                  <a:latin typeface="Arial"/>
                  <a:cs typeface="Arial"/>
                </a:rPr>
                <a:t>1</a:t>
              </a:r>
              <a:r>
                <a:rPr sz="500" spc="-35" dirty="0">
                  <a:latin typeface="Arial"/>
                  <a:cs typeface="Arial"/>
                </a:rPr>
                <a:t> </a:t>
              </a:r>
              <a:r>
                <a:rPr sz="500" spc="-25" dirty="0">
                  <a:latin typeface="Arial"/>
                  <a:cs typeface="Arial"/>
                </a:rPr>
                <a:t>e</a:t>
              </a:r>
              <a:r>
                <a:rPr sz="500" spc="-50" dirty="0">
                  <a:latin typeface="Arial"/>
                  <a:cs typeface="Arial"/>
                </a:rPr>
                <a:t>x</a:t>
              </a:r>
              <a:r>
                <a:rPr sz="500" dirty="0">
                  <a:latin typeface="Arial"/>
                  <a:cs typeface="Arial"/>
                </a:rPr>
                <a:t>c</a:t>
              </a:r>
              <a:r>
                <a:rPr sz="500" spc="-25" dirty="0">
                  <a:latin typeface="Arial"/>
                  <a:cs typeface="Arial"/>
                </a:rPr>
                <a:t>ep</a:t>
              </a:r>
              <a:r>
                <a:rPr sz="500" spc="-15" dirty="0">
                  <a:latin typeface="Arial"/>
                  <a:cs typeface="Arial"/>
                </a:rPr>
                <a:t>t</a:t>
              </a:r>
              <a:r>
                <a:rPr sz="500" spc="10" dirty="0">
                  <a:latin typeface="Arial"/>
                  <a:cs typeface="Arial"/>
                </a:rPr>
                <a:t>i</a:t>
              </a:r>
              <a:r>
                <a:rPr sz="500" spc="-25" dirty="0">
                  <a:latin typeface="Arial"/>
                  <a:cs typeface="Arial"/>
                </a:rPr>
                <a:t>on</a:t>
              </a:r>
              <a:r>
                <a:rPr sz="500" spc="-15" dirty="0">
                  <a:latin typeface="Arial"/>
                  <a:cs typeface="Arial"/>
                </a:rPr>
                <a:t>:</a:t>
              </a:r>
              <a:r>
                <a:rPr sz="500" spc="-55" dirty="0">
                  <a:latin typeface="Arial"/>
                  <a:cs typeface="Arial"/>
                </a:rPr>
                <a:t>v</a:t>
              </a:r>
              <a:r>
                <a:rPr sz="500" dirty="0">
                  <a:latin typeface="Arial"/>
                  <a:cs typeface="Arial"/>
                </a:rPr>
                <a:t>8</a:t>
              </a:r>
            </a:p>
          </p:txBody>
        </p:sp>
        <p:sp>
          <p:nvSpPr>
            <p:cNvPr id="879" name="object 187"/>
            <p:cNvSpPr/>
            <p:nvPr/>
          </p:nvSpPr>
          <p:spPr>
            <a:xfrm>
              <a:off x="8122780" y="1462673"/>
              <a:ext cx="2077085" cy="1072515"/>
            </a:xfrm>
            <a:custGeom>
              <a:avLst/>
              <a:gdLst/>
              <a:ahLst/>
              <a:cxnLst/>
              <a:rect l="l" t="t" r="r" b="b"/>
              <a:pathLst>
                <a:path w="2077084" h="1072514">
                  <a:moveTo>
                    <a:pt x="544100" y="0"/>
                  </a:moveTo>
                  <a:lnTo>
                    <a:pt x="640310" y="9302"/>
                  </a:lnTo>
                  <a:lnTo>
                    <a:pt x="735844" y="19540"/>
                  </a:lnTo>
                  <a:lnTo>
                    <a:pt x="830411" y="30755"/>
                  </a:lnTo>
                  <a:lnTo>
                    <a:pt x="923719" y="42991"/>
                  </a:lnTo>
                  <a:lnTo>
                    <a:pt x="1015478" y="56289"/>
                  </a:lnTo>
                  <a:lnTo>
                    <a:pt x="1105396" y="70691"/>
                  </a:lnTo>
                  <a:lnTo>
                    <a:pt x="1193181" y="86238"/>
                  </a:lnTo>
                  <a:lnTo>
                    <a:pt x="1278543" y="102974"/>
                  </a:lnTo>
                  <a:lnTo>
                    <a:pt x="1361188" y="120939"/>
                  </a:lnTo>
                  <a:lnTo>
                    <a:pt x="1440828" y="140176"/>
                  </a:lnTo>
                  <a:lnTo>
                    <a:pt x="1517168" y="160726"/>
                  </a:lnTo>
                  <a:lnTo>
                    <a:pt x="1589920" y="182633"/>
                  </a:lnTo>
                  <a:lnTo>
                    <a:pt x="1658790" y="205937"/>
                  </a:lnTo>
                  <a:lnTo>
                    <a:pt x="1723487" y="230682"/>
                  </a:lnTo>
                  <a:lnTo>
                    <a:pt x="1783721" y="256907"/>
                  </a:lnTo>
                  <a:lnTo>
                    <a:pt x="1839200" y="284657"/>
                  </a:lnTo>
                  <a:lnTo>
                    <a:pt x="1889632" y="313972"/>
                  </a:lnTo>
                  <a:lnTo>
                    <a:pt x="1934726" y="344895"/>
                  </a:lnTo>
                  <a:lnTo>
                    <a:pt x="1974190" y="377468"/>
                  </a:lnTo>
                  <a:lnTo>
                    <a:pt x="2007733" y="411733"/>
                  </a:lnTo>
                  <a:lnTo>
                    <a:pt x="2032464" y="443310"/>
                  </a:lnTo>
                  <a:lnTo>
                    <a:pt x="2059391" y="490593"/>
                  </a:lnTo>
                  <a:lnTo>
                    <a:pt x="2074029" y="537779"/>
                  </a:lnTo>
                  <a:lnTo>
                    <a:pt x="2076912" y="569183"/>
                  </a:lnTo>
                  <a:lnTo>
                    <a:pt x="2076280" y="584869"/>
                  </a:lnTo>
                  <a:lnTo>
                    <a:pt x="2066045" y="631865"/>
                  </a:lnTo>
                  <a:lnTo>
                    <a:pt x="2043229" y="678771"/>
                  </a:lnTo>
                  <a:lnTo>
                    <a:pt x="2020980" y="709991"/>
                  </a:lnTo>
                  <a:lnTo>
                    <a:pt x="1980194" y="749564"/>
                  </a:lnTo>
                  <a:lnTo>
                    <a:pt x="1941564" y="772791"/>
                  </a:lnTo>
                  <a:lnTo>
                    <a:pt x="1892412" y="795275"/>
                  </a:lnTo>
                  <a:lnTo>
                    <a:pt x="1833309" y="817025"/>
                  </a:lnTo>
                  <a:lnTo>
                    <a:pt x="1764826" y="838051"/>
                  </a:lnTo>
                  <a:lnTo>
                    <a:pt x="1687533" y="858360"/>
                  </a:lnTo>
                  <a:lnTo>
                    <a:pt x="1602002" y="877963"/>
                  </a:lnTo>
                  <a:lnTo>
                    <a:pt x="1508802" y="896867"/>
                  </a:lnTo>
                  <a:lnTo>
                    <a:pt x="1408505" y="915082"/>
                  </a:lnTo>
                  <a:lnTo>
                    <a:pt x="1301681" y="932616"/>
                  </a:lnTo>
                  <a:lnTo>
                    <a:pt x="1188901" y="949478"/>
                  </a:lnTo>
                  <a:lnTo>
                    <a:pt x="1070735" y="965678"/>
                  </a:lnTo>
                  <a:lnTo>
                    <a:pt x="947754" y="981224"/>
                  </a:lnTo>
                  <a:lnTo>
                    <a:pt x="820528" y="996124"/>
                  </a:lnTo>
                  <a:lnTo>
                    <a:pt x="689629" y="1010388"/>
                  </a:lnTo>
                  <a:lnTo>
                    <a:pt x="555627" y="1024025"/>
                  </a:lnTo>
                  <a:lnTo>
                    <a:pt x="419092" y="1037043"/>
                  </a:lnTo>
                  <a:lnTo>
                    <a:pt x="280596" y="1049451"/>
                  </a:lnTo>
                  <a:lnTo>
                    <a:pt x="140708" y="1061259"/>
                  </a:lnTo>
                  <a:lnTo>
                    <a:pt x="0" y="1072474"/>
                  </a:lnTo>
                </a:path>
              </a:pathLst>
            </a:custGeom>
            <a:ln w="8718">
              <a:solidFill>
                <a:srgbClr val="0000FF"/>
              </a:solidFill>
            </a:ln>
          </p:spPr>
          <p:txBody>
            <a:bodyPr wrap="square" lIns="0" tIns="0" rIns="0" bIns="0" rtlCol="0"/>
            <a:lstStyle/>
            <a:p>
              <a:endParaRPr sz="2000"/>
            </a:p>
          </p:txBody>
        </p:sp>
        <p:sp>
          <p:nvSpPr>
            <p:cNvPr id="880" name="object 188"/>
            <p:cNvSpPr/>
            <p:nvPr/>
          </p:nvSpPr>
          <p:spPr>
            <a:xfrm>
              <a:off x="8034744" y="2504808"/>
              <a:ext cx="89535" cy="60960"/>
            </a:xfrm>
            <a:custGeom>
              <a:avLst/>
              <a:gdLst/>
              <a:ahLst/>
              <a:cxnLst/>
              <a:rect l="l" t="t" r="r" b="b"/>
              <a:pathLst>
                <a:path w="89534" h="60960">
                  <a:moveTo>
                    <a:pt x="84627" y="0"/>
                  </a:moveTo>
                  <a:lnTo>
                    <a:pt x="0" y="37052"/>
                  </a:lnTo>
                  <a:lnTo>
                    <a:pt x="89265" y="60852"/>
                  </a:lnTo>
                  <a:lnTo>
                    <a:pt x="84627" y="0"/>
                  </a:lnTo>
                  <a:close/>
                </a:path>
              </a:pathLst>
            </a:custGeom>
            <a:solidFill>
              <a:srgbClr val="0000FF"/>
            </a:solidFill>
          </p:spPr>
          <p:txBody>
            <a:bodyPr wrap="square" lIns="0" tIns="0" rIns="0" bIns="0" rtlCol="0"/>
            <a:lstStyle/>
            <a:p>
              <a:endParaRPr sz="2000"/>
            </a:p>
          </p:txBody>
        </p:sp>
        <p:sp>
          <p:nvSpPr>
            <p:cNvPr id="881" name="object 189"/>
            <p:cNvSpPr/>
            <p:nvPr/>
          </p:nvSpPr>
          <p:spPr>
            <a:xfrm>
              <a:off x="8034744" y="2504808"/>
              <a:ext cx="89535" cy="60960"/>
            </a:xfrm>
            <a:custGeom>
              <a:avLst/>
              <a:gdLst/>
              <a:ahLst/>
              <a:cxnLst/>
              <a:rect l="l" t="t" r="r" b="b"/>
              <a:pathLst>
                <a:path w="89534" h="60960">
                  <a:moveTo>
                    <a:pt x="89265" y="60852"/>
                  </a:moveTo>
                  <a:lnTo>
                    <a:pt x="0" y="37052"/>
                  </a:lnTo>
                  <a:lnTo>
                    <a:pt x="84627" y="0"/>
                  </a:lnTo>
                  <a:lnTo>
                    <a:pt x="89265" y="60852"/>
                  </a:lnTo>
                  <a:close/>
                </a:path>
              </a:pathLst>
            </a:custGeom>
            <a:ln w="8718">
              <a:solidFill>
                <a:srgbClr val="0000FF"/>
              </a:solidFill>
            </a:ln>
          </p:spPr>
          <p:txBody>
            <a:bodyPr wrap="square" lIns="0" tIns="0" rIns="0" bIns="0" rtlCol="0"/>
            <a:lstStyle/>
            <a:p>
              <a:endParaRPr sz="2000"/>
            </a:p>
          </p:txBody>
        </p:sp>
        <p:sp>
          <p:nvSpPr>
            <p:cNvPr id="882" name="object 190"/>
            <p:cNvSpPr txBox="1"/>
            <p:nvPr/>
          </p:nvSpPr>
          <p:spPr>
            <a:xfrm>
              <a:off x="2526132" y="1890505"/>
              <a:ext cx="4130458" cy="435937"/>
            </a:xfrm>
            <a:prstGeom prst="rect">
              <a:avLst/>
            </a:prstGeom>
            <a:ln w="8718">
              <a:solidFill>
                <a:srgbClr val="1D90FF"/>
              </a:solidFill>
            </a:ln>
          </p:spPr>
          <p:txBody>
            <a:bodyPr vert="horz" wrap="square" lIns="0" tIns="0" rIns="0" bIns="0" rtlCol="0">
              <a:spAutoFit/>
            </a:bodyPr>
            <a:lstStyle/>
            <a:p>
              <a:pPr marL="64769">
                <a:lnSpc>
                  <a:spcPct val="100000"/>
                </a:lnSpc>
              </a:pPr>
              <a:r>
                <a:rPr sz="500" spc="15" dirty="0">
                  <a:latin typeface="Arial"/>
                  <a:cs typeface="Arial"/>
                </a:rPr>
                <a:t>r</a:t>
              </a:r>
              <a:r>
                <a:rPr sz="500" spc="-15" dirty="0">
                  <a:latin typeface="Arial"/>
                  <a:cs typeface="Arial"/>
                </a:rPr>
                <a:t>:</a:t>
              </a:r>
              <a:r>
                <a:rPr sz="500" spc="15" dirty="0">
                  <a:latin typeface="Arial"/>
                  <a:cs typeface="Arial"/>
                </a:rPr>
                <a:t>N</a:t>
              </a:r>
              <a:r>
                <a:rPr sz="500" spc="-10" dirty="0">
                  <a:latin typeface="Arial"/>
                  <a:cs typeface="Arial"/>
                </a:rPr>
                <a:t>O</a:t>
              </a:r>
              <a:r>
                <a:rPr sz="500" spc="15" dirty="0">
                  <a:latin typeface="Arial"/>
                  <a:cs typeface="Arial"/>
                </a:rPr>
                <a:t>R</a:t>
              </a:r>
              <a:r>
                <a:rPr sz="500" spc="20" dirty="0">
                  <a:latin typeface="Arial"/>
                  <a:cs typeface="Arial"/>
                </a:rPr>
                <a:t>M</a:t>
              </a:r>
              <a:r>
                <a:rPr sz="500" spc="-15" dirty="0">
                  <a:latin typeface="Arial"/>
                  <a:cs typeface="Arial"/>
                </a:rPr>
                <a:t>A</a:t>
              </a:r>
              <a:r>
                <a:rPr sz="500" spc="-25" dirty="0">
                  <a:latin typeface="Arial"/>
                  <a:cs typeface="Arial"/>
                </a:rPr>
                <a:t>L_</a:t>
              </a:r>
              <a:r>
                <a:rPr sz="500" spc="15" dirty="0">
                  <a:latin typeface="Arial"/>
                  <a:cs typeface="Arial"/>
                </a:rPr>
                <a:t>R</a:t>
              </a:r>
              <a:r>
                <a:rPr sz="500" spc="-15" dirty="0">
                  <a:latin typeface="Arial"/>
                  <a:cs typeface="Arial"/>
                </a:rPr>
                <a:t>E</a:t>
              </a:r>
              <a:r>
                <a:rPr sz="500" spc="5" dirty="0">
                  <a:latin typeface="Arial"/>
                  <a:cs typeface="Arial"/>
                </a:rPr>
                <a:t>T</a:t>
              </a:r>
              <a:r>
                <a:rPr sz="500" spc="-25" dirty="0">
                  <a:latin typeface="Arial"/>
                  <a:cs typeface="Arial"/>
                </a:rPr>
                <a:t>_</a:t>
              </a:r>
              <a:r>
                <a:rPr sz="500" spc="15" dirty="0">
                  <a:latin typeface="Arial"/>
                  <a:cs typeface="Arial"/>
                </a:rPr>
                <a:t>C</a:t>
              </a:r>
              <a:r>
                <a:rPr sz="500" spc="-15" dirty="0">
                  <a:latin typeface="Arial"/>
                  <a:cs typeface="Arial"/>
                </a:rPr>
                <a:t>A</a:t>
              </a:r>
              <a:r>
                <a:rPr sz="500" spc="-25" dirty="0">
                  <a:latin typeface="Arial"/>
                  <a:cs typeface="Arial"/>
                </a:rPr>
                <a:t>LL</a:t>
              </a:r>
              <a:r>
                <a:rPr sz="500" spc="-15" dirty="0">
                  <a:latin typeface="Arial"/>
                  <a:cs typeface="Arial"/>
                </a:rPr>
                <a:t>E</a:t>
              </a:r>
              <a:r>
                <a:rPr sz="500" spc="15" dirty="0">
                  <a:latin typeface="Arial"/>
                  <a:cs typeface="Arial"/>
                </a:rPr>
                <a:t>R</a:t>
              </a:r>
              <a:r>
                <a:rPr sz="500" spc="-15" dirty="0">
                  <a:latin typeface="Arial"/>
                  <a:cs typeface="Arial"/>
                </a:rPr>
                <a:t>:</a:t>
              </a:r>
              <a:r>
                <a:rPr sz="500" spc="-55" dirty="0">
                  <a:latin typeface="Arial"/>
                  <a:cs typeface="Arial"/>
                </a:rPr>
                <a:t>v</a:t>
              </a:r>
              <a:r>
                <a:rPr sz="500" dirty="0">
                  <a:latin typeface="Arial"/>
                  <a:cs typeface="Arial"/>
                </a:rPr>
                <a:t>7</a:t>
              </a:r>
              <a:r>
                <a:rPr sz="500" spc="-35" dirty="0">
                  <a:latin typeface="Arial"/>
                  <a:cs typeface="Arial"/>
                </a:rPr>
                <a:t> </a:t>
              </a:r>
              <a:r>
                <a:rPr sz="500" dirty="0">
                  <a:latin typeface="Arial"/>
                  <a:cs typeface="Arial"/>
                </a:rPr>
                <a:t>=</a:t>
              </a:r>
              <a:r>
                <a:rPr sz="500" spc="5" dirty="0">
                  <a:latin typeface="Arial"/>
                  <a:cs typeface="Arial"/>
                </a:rPr>
                <a:t> </a:t>
              </a:r>
              <a:r>
                <a:rPr sz="500" spc="10" dirty="0">
                  <a:latin typeface="Arial"/>
                  <a:cs typeface="Arial"/>
                </a:rPr>
                <a:t>i</a:t>
              </a:r>
              <a:r>
                <a:rPr sz="500" spc="-25" dirty="0">
                  <a:latin typeface="Arial"/>
                  <a:cs typeface="Arial"/>
                </a:rPr>
                <a:t>n</a:t>
              </a:r>
              <a:r>
                <a:rPr sz="500" spc="-55" dirty="0">
                  <a:latin typeface="Arial"/>
                  <a:cs typeface="Arial"/>
                </a:rPr>
                <a:t>v</a:t>
              </a:r>
              <a:r>
                <a:rPr sz="500" spc="-25" dirty="0">
                  <a:latin typeface="Arial"/>
                  <a:cs typeface="Arial"/>
                </a:rPr>
                <a:t>o</a:t>
              </a:r>
              <a:r>
                <a:rPr sz="500" spc="-55" dirty="0">
                  <a:latin typeface="Arial"/>
                  <a:cs typeface="Arial"/>
                </a:rPr>
                <a:t>k</a:t>
              </a:r>
              <a:r>
                <a:rPr sz="500" spc="-25" dirty="0">
                  <a:latin typeface="Arial"/>
                  <a:cs typeface="Arial"/>
                </a:rPr>
                <a:t>e</a:t>
              </a:r>
              <a:r>
                <a:rPr sz="500" spc="-55" dirty="0">
                  <a:latin typeface="Arial"/>
                  <a:cs typeface="Arial"/>
                </a:rPr>
                <a:t>v</a:t>
              </a:r>
              <a:r>
                <a:rPr sz="500" spc="10" dirty="0">
                  <a:latin typeface="Arial"/>
                  <a:cs typeface="Arial"/>
                </a:rPr>
                <a:t>i</a:t>
              </a:r>
              <a:r>
                <a:rPr sz="500" spc="15" dirty="0">
                  <a:latin typeface="Arial"/>
                  <a:cs typeface="Arial"/>
                </a:rPr>
                <a:t>r</a:t>
              </a:r>
              <a:r>
                <a:rPr sz="500" spc="-15" dirty="0">
                  <a:latin typeface="Arial"/>
                  <a:cs typeface="Arial"/>
                </a:rPr>
                <a:t>t</a:t>
              </a:r>
              <a:r>
                <a:rPr sz="500" spc="-25" dirty="0">
                  <a:latin typeface="Arial"/>
                  <a:cs typeface="Arial"/>
                </a:rPr>
                <a:t>ua</a:t>
              </a:r>
              <a:r>
                <a:rPr sz="500" dirty="0">
                  <a:latin typeface="Arial"/>
                  <a:cs typeface="Arial"/>
                </a:rPr>
                <a:t>l &lt;</a:t>
              </a:r>
              <a:r>
                <a:rPr sz="500" spc="5" dirty="0">
                  <a:latin typeface="Arial"/>
                  <a:cs typeface="Arial"/>
                </a:rPr>
                <a:t> </a:t>
              </a:r>
              <a:r>
                <a:rPr sz="500" spc="-10" dirty="0">
                  <a:latin typeface="Arial"/>
                  <a:cs typeface="Arial"/>
                </a:rPr>
                <a:t>S</a:t>
              </a:r>
              <a:r>
                <a:rPr sz="500" spc="-25" dirty="0">
                  <a:latin typeface="Arial"/>
                  <a:cs typeface="Arial"/>
                </a:rPr>
                <a:t>ou</a:t>
              </a:r>
              <a:r>
                <a:rPr sz="500" spc="15" dirty="0">
                  <a:latin typeface="Arial"/>
                  <a:cs typeface="Arial"/>
                </a:rPr>
                <a:t>r</a:t>
              </a:r>
              <a:r>
                <a:rPr sz="500" dirty="0">
                  <a:latin typeface="Arial"/>
                  <a:cs typeface="Arial"/>
                </a:rPr>
                <a:t>c</a:t>
              </a:r>
              <a:r>
                <a:rPr sz="500" spc="-25" dirty="0">
                  <a:latin typeface="Arial"/>
                  <a:cs typeface="Arial"/>
                </a:rPr>
                <a:t>e</a:t>
              </a:r>
              <a:r>
                <a:rPr sz="500" dirty="0">
                  <a:latin typeface="Arial"/>
                  <a:cs typeface="Arial"/>
                </a:rPr>
                <a:t>,</a:t>
              </a:r>
              <a:r>
                <a:rPr sz="500" spc="-25" dirty="0">
                  <a:latin typeface="Arial"/>
                  <a:cs typeface="Arial"/>
                </a:rPr>
                <a:t> Lo</a:t>
              </a:r>
              <a:r>
                <a:rPr sz="500" spc="15" dirty="0">
                  <a:latin typeface="Arial"/>
                  <a:cs typeface="Arial"/>
                </a:rPr>
                <a:t>r</a:t>
              </a:r>
              <a:r>
                <a:rPr sz="500" spc="25" dirty="0">
                  <a:latin typeface="Arial"/>
                  <a:cs typeface="Arial"/>
                </a:rPr>
                <a:t>g</a:t>
              </a:r>
              <a:r>
                <a:rPr sz="500" spc="-15" dirty="0">
                  <a:latin typeface="Arial"/>
                  <a:cs typeface="Arial"/>
                </a:rPr>
                <a:t>/</a:t>
              </a:r>
              <a:r>
                <a:rPr sz="500" spc="-25" dirty="0">
                  <a:latin typeface="Arial"/>
                  <a:cs typeface="Arial"/>
                </a:rPr>
                <a:t>apa</a:t>
              </a:r>
              <a:r>
                <a:rPr sz="500" dirty="0">
                  <a:latin typeface="Arial"/>
                  <a:cs typeface="Arial"/>
                </a:rPr>
                <a:t>c</a:t>
              </a:r>
              <a:r>
                <a:rPr sz="500" spc="-25" dirty="0">
                  <a:latin typeface="Arial"/>
                  <a:cs typeface="Arial"/>
                </a:rPr>
                <a:t>he</a:t>
              </a:r>
              <a:r>
                <a:rPr sz="500" spc="-15" dirty="0">
                  <a:latin typeface="Arial"/>
                  <a:cs typeface="Arial"/>
                </a:rPr>
                <a:t>/</a:t>
              </a:r>
              <a:r>
                <a:rPr sz="500" spc="-25" dirty="0">
                  <a:latin typeface="Arial"/>
                  <a:cs typeface="Arial"/>
                </a:rPr>
                <a:t>a</a:t>
              </a:r>
              <a:r>
                <a:rPr sz="500" spc="15" dirty="0">
                  <a:latin typeface="Arial"/>
                  <a:cs typeface="Arial"/>
                </a:rPr>
                <a:t>r</a:t>
              </a:r>
              <a:r>
                <a:rPr sz="500" spc="10" dirty="0">
                  <a:latin typeface="Arial"/>
                  <a:cs typeface="Arial"/>
                </a:rPr>
                <a:t>i</a:t>
              </a:r>
              <a:r>
                <a:rPr sz="500" spc="-25" dirty="0">
                  <a:latin typeface="Arial"/>
                  <a:cs typeface="Arial"/>
                </a:rPr>
                <a:t>e</a:t>
              </a:r>
              <a:r>
                <a:rPr sz="500" dirty="0">
                  <a:latin typeface="Arial"/>
                  <a:cs typeface="Arial"/>
                </a:rPr>
                <a:t>s</a:t>
              </a:r>
              <a:r>
                <a:rPr sz="500" spc="-15" dirty="0">
                  <a:latin typeface="Arial"/>
                  <a:cs typeface="Arial"/>
                </a:rPr>
                <a:t>/</a:t>
              </a:r>
              <a:r>
                <a:rPr sz="500" spc="-25" dirty="0">
                  <a:latin typeface="Arial"/>
                  <a:cs typeface="Arial"/>
                </a:rPr>
                <a:t>b</a:t>
              </a:r>
              <a:r>
                <a:rPr sz="500" spc="10" dirty="0">
                  <a:latin typeface="Arial"/>
                  <a:cs typeface="Arial"/>
                </a:rPr>
                <a:t>l</a:t>
              </a:r>
              <a:r>
                <a:rPr sz="500" spc="-25" dirty="0">
                  <a:latin typeface="Arial"/>
                  <a:cs typeface="Arial"/>
                </a:rPr>
                <a:t>uep</a:t>
              </a:r>
              <a:r>
                <a:rPr sz="500" spc="15" dirty="0">
                  <a:latin typeface="Arial"/>
                  <a:cs typeface="Arial"/>
                </a:rPr>
                <a:t>r</a:t>
              </a:r>
              <a:r>
                <a:rPr sz="500" spc="10" dirty="0">
                  <a:latin typeface="Arial"/>
                  <a:cs typeface="Arial"/>
                </a:rPr>
                <a:t>i</a:t>
              </a:r>
              <a:r>
                <a:rPr sz="500" spc="-25" dirty="0">
                  <a:latin typeface="Arial"/>
                  <a:cs typeface="Arial"/>
                </a:rPr>
                <a:t>n</a:t>
              </a:r>
              <a:r>
                <a:rPr sz="500" spc="-15" dirty="0">
                  <a:latin typeface="Arial"/>
                  <a:cs typeface="Arial"/>
                </a:rPr>
                <a:t>t/</a:t>
              </a:r>
              <a:r>
                <a:rPr sz="500" dirty="0">
                  <a:latin typeface="Arial"/>
                  <a:cs typeface="Arial"/>
                </a:rPr>
                <a:t>c</a:t>
              </a:r>
              <a:r>
                <a:rPr sz="500" spc="-25" dirty="0">
                  <a:latin typeface="Arial"/>
                  <a:cs typeface="Arial"/>
                </a:rPr>
                <a:t>on</a:t>
              </a:r>
              <a:r>
                <a:rPr sz="500" spc="-15" dirty="0">
                  <a:latin typeface="Arial"/>
                  <a:cs typeface="Arial"/>
                </a:rPr>
                <a:t>t</a:t>
              </a:r>
              <a:r>
                <a:rPr sz="500" spc="-25" dirty="0">
                  <a:latin typeface="Arial"/>
                  <a:cs typeface="Arial"/>
                </a:rPr>
                <a:t>a</a:t>
              </a:r>
              <a:r>
                <a:rPr sz="500" spc="10" dirty="0">
                  <a:latin typeface="Arial"/>
                  <a:cs typeface="Arial"/>
                </a:rPr>
                <a:t>i</a:t>
              </a:r>
              <a:r>
                <a:rPr sz="500" spc="-25" dirty="0">
                  <a:latin typeface="Arial"/>
                  <a:cs typeface="Arial"/>
                </a:rPr>
                <a:t>ne</a:t>
              </a:r>
              <a:r>
                <a:rPr sz="500" spc="15" dirty="0">
                  <a:latin typeface="Arial"/>
                  <a:cs typeface="Arial"/>
                </a:rPr>
                <a:t>r</a:t>
              </a:r>
              <a:r>
                <a:rPr sz="500" spc="-15" dirty="0">
                  <a:latin typeface="Arial"/>
                  <a:cs typeface="Arial"/>
                </a:rPr>
                <a:t>/A</a:t>
              </a:r>
              <a:r>
                <a:rPr sz="500" spc="-25" dirty="0">
                  <a:latin typeface="Arial"/>
                  <a:cs typeface="Arial"/>
                </a:rPr>
                <a:t>b</a:t>
              </a:r>
              <a:r>
                <a:rPr sz="500" dirty="0">
                  <a:latin typeface="Arial"/>
                  <a:cs typeface="Arial"/>
                </a:rPr>
                <a:t>s</a:t>
              </a:r>
              <a:r>
                <a:rPr sz="500" spc="-10" dirty="0">
                  <a:latin typeface="Arial"/>
                  <a:cs typeface="Arial"/>
                </a:rPr>
                <a:t>t</a:t>
              </a:r>
              <a:r>
                <a:rPr sz="500" spc="15" dirty="0">
                  <a:latin typeface="Arial"/>
                  <a:cs typeface="Arial"/>
                </a:rPr>
                <a:t>r</a:t>
              </a:r>
              <a:r>
                <a:rPr sz="500" spc="-25" dirty="0">
                  <a:latin typeface="Arial"/>
                  <a:cs typeface="Arial"/>
                </a:rPr>
                <a:t>a</a:t>
              </a:r>
              <a:r>
                <a:rPr sz="500" dirty="0">
                  <a:latin typeface="Arial"/>
                  <a:cs typeface="Arial"/>
                </a:rPr>
                <a:t>c</a:t>
              </a:r>
              <a:r>
                <a:rPr sz="500" spc="-15" dirty="0">
                  <a:latin typeface="Arial"/>
                  <a:cs typeface="Arial"/>
                </a:rPr>
                <a:t>tS</a:t>
              </a:r>
              <a:r>
                <a:rPr sz="500" spc="-25" dirty="0">
                  <a:latin typeface="Arial"/>
                  <a:cs typeface="Arial"/>
                </a:rPr>
                <a:t>e</a:t>
              </a:r>
              <a:r>
                <a:rPr sz="500" spc="15" dirty="0">
                  <a:latin typeface="Arial"/>
                  <a:cs typeface="Arial"/>
                </a:rPr>
                <a:t>r</a:t>
              </a:r>
              <a:r>
                <a:rPr sz="500" spc="-55" dirty="0">
                  <a:latin typeface="Arial"/>
                  <a:cs typeface="Arial"/>
                </a:rPr>
                <a:t>v</a:t>
              </a:r>
              <a:r>
                <a:rPr sz="500" spc="10" dirty="0">
                  <a:latin typeface="Arial"/>
                  <a:cs typeface="Arial"/>
                </a:rPr>
                <a:t>i</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spc="-15" dirty="0">
                  <a:latin typeface="Arial"/>
                  <a:cs typeface="Arial"/>
                </a:rPr>
                <a:t>f</a:t>
              </a:r>
              <a:r>
                <a:rPr sz="500" spc="-25" dirty="0">
                  <a:latin typeface="Arial"/>
                  <a:cs typeface="Arial"/>
                </a:rPr>
                <a:t>e</a:t>
              </a:r>
              <a:r>
                <a:rPr sz="500" spc="15" dirty="0">
                  <a:latin typeface="Arial"/>
                  <a:cs typeface="Arial"/>
                </a:rPr>
                <a:t>r</a:t>
              </a:r>
              <a:r>
                <a:rPr sz="500" spc="-25" dirty="0">
                  <a:latin typeface="Arial"/>
                  <a:cs typeface="Arial"/>
                </a:rPr>
                <a:t>en</a:t>
              </a:r>
              <a:r>
                <a:rPr sz="500" dirty="0">
                  <a:latin typeface="Arial"/>
                  <a:cs typeface="Arial"/>
                </a:rPr>
                <a:t>c</a:t>
              </a:r>
              <a:r>
                <a:rPr sz="500" spc="-25" dirty="0">
                  <a:latin typeface="Arial"/>
                  <a:cs typeface="Arial"/>
                </a:rPr>
                <a:t>e</a:t>
              </a:r>
              <a:r>
                <a:rPr sz="500" spc="15" dirty="0">
                  <a:latin typeface="Arial"/>
                  <a:cs typeface="Arial"/>
                </a:rPr>
                <a:t>R</a:t>
              </a:r>
              <a:r>
                <a:rPr sz="500" spc="-25" dirty="0">
                  <a:latin typeface="Arial"/>
                  <a:cs typeface="Arial"/>
                </a:rPr>
                <a:t>e</a:t>
              </a:r>
              <a:r>
                <a:rPr sz="500" dirty="0">
                  <a:latin typeface="Arial"/>
                  <a:cs typeface="Arial"/>
                </a:rPr>
                <a:t>c</a:t>
              </a:r>
              <a:r>
                <a:rPr sz="500" spc="10" dirty="0">
                  <a:latin typeface="Arial"/>
                  <a:cs typeface="Arial"/>
                </a:rPr>
                <a:t>i</a:t>
              </a:r>
              <a:r>
                <a:rPr sz="500" spc="-25" dirty="0">
                  <a:latin typeface="Arial"/>
                  <a:cs typeface="Arial"/>
                </a:rPr>
                <a:t>pe</a:t>
              </a:r>
              <a:r>
                <a:rPr sz="500" dirty="0">
                  <a:latin typeface="Arial"/>
                  <a:cs typeface="Arial"/>
                </a:rPr>
                <a:t>,</a:t>
              </a:r>
              <a:r>
                <a:rPr sz="500" spc="-25" dirty="0">
                  <a:latin typeface="Arial"/>
                  <a:cs typeface="Arial"/>
                </a:rPr>
                <a:t> </a:t>
              </a:r>
              <a:r>
                <a:rPr sz="500" spc="25" dirty="0">
                  <a:latin typeface="Arial"/>
                  <a:cs typeface="Arial"/>
                </a:rPr>
                <a:t>g</a:t>
              </a:r>
              <a:r>
                <a:rPr sz="500" spc="-25" dirty="0">
                  <a:latin typeface="Arial"/>
                  <a:cs typeface="Arial"/>
                </a:rPr>
                <a:t>e</a:t>
              </a:r>
              <a:r>
                <a:rPr sz="500" spc="-15" dirty="0">
                  <a:latin typeface="Arial"/>
                  <a:cs typeface="Arial"/>
                </a:rPr>
                <a:t>tO</a:t>
              </a:r>
              <a:r>
                <a:rPr sz="500" dirty="0">
                  <a:latin typeface="Arial"/>
                  <a:cs typeface="Arial"/>
                </a:rPr>
                <a:t>s</a:t>
              </a:r>
              <a:r>
                <a:rPr sz="500" spc="25" dirty="0">
                  <a:latin typeface="Arial"/>
                  <a:cs typeface="Arial"/>
                </a:rPr>
                <a:t>g</a:t>
              </a:r>
              <a:r>
                <a:rPr sz="500" spc="10" dirty="0">
                  <a:latin typeface="Arial"/>
                  <a:cs typeface="Arial"/>
                </a:rPr>
                <a:t>i</a:t>
              </a:r>
              <a:r>
                <a:rPr sz="500" spc="5" dirty="0">
                  <a:latin typeface="Arial"/>
                  <a:cs typeface="Arial"/>
                </a:rPr>
                <a:t>F</a:t>
              </a:r>
              <a:r>
                <a:rPr sz="500" spc="10" dirty="0">
                  <a:latin typeface="Arial"/>
                  <a:cs typeface="Arial"/>
                </a:rPr>
                <a:t>il</a:t>
              </a:r>
              <a:r>
                <a:rPr sz="500" spc="-15" dirty="0">
                  <a:latin typeface="Arial"/>
                  <a:cs typeface="Arial"/>
                </a:rPr>
                <a:t>t</a:t>
              </a:r>
              <a:r>
                <a:rPr sz="500" spc="-25" dirty="0">
                  <a:latin typeface="Arial"/>
                  <a:cs typeface="Arial"/>
                </a:rPr>
                <a:t>e</a:t>
              </a:r>
              <a:r>
                <a:rPr sz="500" spc="15" dirty="0">
                  <a:latin typeface="Arial"/>
                  <a:cs typeface="Arial"/>
                </a:rPr>
                <a:t>r()</a:t>
              </a:r>
              <a:r>
                <a:rPr sz="500" spc="-25" dirty="0">
                  <a:latin typeface="Arial"/>
                  <a:cs typeface="Arial"/>
                </a:rPr>
                <a:t>L</a:t>
              </a:r>
              <a:r>
                <a:rPr sz="500" spc="10" dirty="0">
                  <a:latin typeface="Arial"/>
                  <a:cs typeface="Arial"/>
                </a:rPr>
                <a:t>j</a:t>
              </a:r>
              <a:r>
                <a:rPr sz="500" spc="-25" dirty="0">
                  <a:latin typeface="Arial"/>
                  <a:cs typeface="Arial"/>
                </a:rPr>
                <a:t>a</a:t>
              </a:r>
              <a:r>
                <a:rPr sz="500" spc="-50" dirty="0">
                  <a:latin typeface="Arial"/>
                  <a:cs typeface="Arial"/>
                </a:rPr>
                <a:t>v</a:t>
              </a:r>
              <a:r>
                <a:rPr sz="500" spc="-25" dirty="0">
                  <a:latin typeface="Arial"/>
                  <a:cs typeface="Arial"/>
                </a:rPr>
                <a:t>a</a:t>
              </a:r>
              <a:r>
                <a:rPr sz="500" spc="-15" dirty="0">
                  <a:latin typeface="Arial"/>
                  <a:cs typeface="Arial"/>
                </a:rPr>
                <a:t>/</a:t>
              </a:r>
              <a:r>
                <a:rPr sz="500" spc="10" dirty="0">
                  <a:latin typeface="Arial"/>
                  <a:cs typeface="Arial"/>
                </a:rPr>
                <a:t>l</a:t>
              </a:r>
              <a:r>
                <a:rPr sz="500" spc="-25" dirty="0">
                  <a:latin typeface="Arial"/>
                  <a:cs typeface="Arial"/>
                </a:rPr>
                <a:t>an</a:t>
              </a:r>
              <a:r>
                <a:rPr sz="500" spc="25" dirty="0">
                  <a:latin typeface="Arial"/>
                  <a:cs typeface="Arial"/>
                </a:rPr>
                <a:t>g</a:t>
              </a:r>
              <a:r>
                <a:rPr sz="500" spc="-15" dirty="0">
                  <a:latin typeface="Arial"/>
                  <a:cs typeface="Arial"/>
                </a:rPr>
                <a:t>/St</a:t>
              </a:r>
              <a:r>
                <a:rPr sz="500" spc="15" dirty="0">
                  <a:latin typeface="Arial"/>
                  <a:cs typeface="Arial"/>
                </a:rPr>
                <a:t>r</a:t>
              </a:r>
              <a:r>
                <a:rPr sz="500" spc="10" dirty="0">
                  <a:latin typeface="Arial"/>
                  <a:cs typeface="Arial"/>
                </a:rPr>
                <a:t>i</a:t>
              </a:r>
              <a:r>
                <a:rPr sz="500" spc="-25" dirty="0">
                  <a:latin typeface="Arial"/>
                  <a:cs typeface="Arial"/>
                </a:rPr>
                <a:t>n</a:t>
              </a:r>
              <a:r>
                <a:rPr sz="500" spc="25" dirty="0">
                  <a:latin typeface="Arial"/>
                  <a:cs typeface="Arial"/>
                </a:rPr>
                <a:t>g</a:t>
              </a:r>
              <a:r>
                <a:rPr sz="500" dirty="0">
                  <a:latin typeface="Arial"/>
                  <a:cs typeface="Arial"/>
                </a:rPr>
                <a:t>;</a:t>
              </a:r>
              <a:r>
                <a:rPr sz="500" spc="-20" dirty="0">
                  <a:latin typeface="Arial"/>
                  <a:cs typeface="Arial"/>
                </a:rPr>
                <a:t> </a:t>
              </a:r>
              <a:r>
                <a:rPr sz="500" dirty="0">
                  <a:latin typeface="Arial"/>
                  <a:cs typeface="Arial"/>
                </a:rPr>
                <a:t>&gt;</a:t>
              </a:r>
              <a:r>
                <a:rPr sz="500" spc="5" dirty="0">
                  <a:latin typeface="Arial"/>
                  <a:cs typeface="Arial"/>
                </a:rPr>
                <a:t> </a:t>
              </a:r>
              <a:r>
                <a:rPr sz="500" spc="-55" dirty="0">
                  <a:latin typeface="Arial"/>
                  <a:cs typeface="Arial"/>
                </a:rPr>
                <a:t>v</a:t>
              </a:r>
              <a:r>
                <a:rPr sz="500" dirty="0">
                  <a:latin typeface="Arial"/>
                  <a:cs typeface="Arial"/>
                </a:rPr>
                <a:t>1</a:t>
              </a:r>
              <a:r>
                <a:rPr sz="500" spc="-35" dirty="0">
                  <a:latin typeface="Arial"/>
                  <a:cs typeface="Arial"/>
                </a:rPr>
                <a:t> </a:t>
              </a:r>
              <a:r>
                <a:rPr sz="500" spc="-5" dirty="0">
                  <a:latin typeface="Arial"/>
                  <a:cs typeface="Arial"/>
                </a:rPr>
                <a:t>@</a:t>
              </a:r>
              <a:r>
                <a:rPr sz="500" dirty="0">
                  <a:latin typeface="Arial"/>
                  <a:cs typeface="Arial"/>
                </a:rPr>
                <a:t>1</a:t>
              </a:r>
              <a:r>
                <a:rPr sz="500" spc="-35" dirty="0">
                  <a:latin typeface="Arial"/>
                  <a:cs typeface="Arial"/>
                </a:rPr>
                <a:t> </a:t>
              </a:r>
              <a:r>
                <a:rPr sz="500" spc="-20" dirty="0">
                  <a:latin typeface="Arial"/>
                  <a:cs typeface="Arial"/>
                </a:rPr>
                <a:t>e</a:t>
              </a:r>
              <a:r>
                <a:rPr sz="500" spc="-55" dirty="0">
                  <a:latin typeface="Arial"/>
                  <a:cs typeface="Arial"/>
                </a:rPr>
                <a:t>x</a:t>
              </a:r>
              <a:r>
                <a:rPr sz="500" dirty="0">
                  <a:latin typeface="Arial"/>
                  <a:cs typeface="Arial"/>
                </a:rPr>
                <a:t>c</a:t>
              </a:r>
              <a:r>
                <a:rPr sz="500" spc="-25" dirty="0">
                  <a:latin typeface="Arial"/>
                  <a:cs typeface="Arial"/>
                </a:rPr>
                <a:t>ep</a:t>
              </a:r>
              <a:r>
                <a:rPr sz="500" spc="-15" dirty="0">
                  <a:latin typeface="Arial"/>
                  <a:cs typeface="Arial"/>
                </a:rPr>
                <a:t>t</a:t>
              </a:r>
              <a:r>
                <a:rPr sz="500" spc="10" dirty="0">
                  <a:latin typeface="Arial"/>
                  <a:cs typeface="Arial"/>
                </a:rPr>
                <a:t>i</a:t>
              </a:r>
              <a:r>
                <a:rPr sz="500" spc="-25" dirty="0">
                  <a:latin typeface="Arial"/>
                  <a:cs typeface="Arial"/>
                </a:rPr>
                <a:t>on</a:t>
              </a:r>
              <a:r>
                <a:rPr sz="500" spc="-15" dirty="0">
                  <a:latin typeface="Arial"/>
                  <a:cs typeface="Arial"/>
                </a:rPr>
                <a:t>:</a:t>
              </a:r>
              <a:r>
                <a:rPr sz="500" spc="-55" dirty="0">
                  <a:latin typeface="Arial"/>
                  <a:cs typeface="Arial"/>
                </a:rPr>
                <a:t>v</a:t>
              </a:r>
              <a:r>
                <a:rPr sz="500" dirty="0">
                  <a:latin typeface="Arial"/>
                  <a:cs typeface="Arial"/>
                </a:rPr>
                <a:t>8</a:t>
              </a:r>
            </a:p>
          </p:txBody>
        </p:sp>
        <p:sp>
          <p:nvSpPr>
            <p:cNvPr id="883" name="object 191"/>
            <p:cNvSpPr/>
            <p:nvPr/>
          </p:nvSpPr>
          <p:spPr>
            <a:xfrm>
              <a:off x="5244249" y="1560856"/>
              <a:ext cx="1080770" cy="290195"/>
            </a:xfrm>
            <a:custGeom>
              <a:avLst/>
              <a:gdLst/>
              <a:ahLst/>
              <a:cxnLst/>
              <a:rect l="l" t="t" r="r" b="b"/>
              <a:pathLst>
                <a:path w="1080770" h="290194">
                  <a:moveTo>
                    <a:pt x="1080643" y="0"/>
                  </a:moveTo>
                  <a:lnTo>
                    <a:pt x="1031071" y="13294"/>
                  </a:lnTo>
                  <a:lnTo>
                    <a:pt x="980303" y="26909"/>
                  </a:lnTo>
                  <a:lnTo>
                    <a:pt x="928458" y="40814"/>
                  </a:lnTo>
                  <a:lnTo>
                    <a:pt x="875659" y="54974"/>
                  </a:lnTo>
                  <a:lnTo>
                    <a:pt x="822026" y="69358"/>
                  </a:lnTo>
                  <a:lnTo>
                    <a:pt x="767682" y="83932"/>
                  </a:lnTo>
                  <a:lnTo>
                    <a:pt x="712746" y="98666"/>
                  </a:lnTo>
                  <a:lnTo>
                    <a:pt x="657341" y="113526"/>
                  </a:lnTo>
                  <a:lnTo>
                    <a:pt x="601588" y="128479"/>
                  </a:lnTo>
                  <a:lnTo>
                    <a:pt x="545608" y="143493"/>
                  </a:lnTo>
                  <a:lnTo>
                    <a:pt x="489522" y="158536"/>
                  </a:lnTo>
                  <a:lnTo>
                    <a:pt x="433451" y="173575"/>
                  </a:lnTo>
                  <a:lnTo>
                    <a:pt x="377517" y="188577"/>
                  </a:lnTo>
                  <a:lnTo>
                    <a:pt x="321842" y="203511"/>
                  </a:lnTo>
                  <a:lnTo>
                    <a:pt x="266546" y="218343"/>
                  </a:lnTo>
                  <a:lnTo>
                    <a:pt x="211750" y="233041"/>
                  </a:lnTo>
                  <a:lnTo>
                    <a:pt x="157576" y="247572"/>
                  </a:lnTo>
                  <a:lnTo>
                    <a:pt x="104146" y="261905"/>
                  </a:lnTo>
                  <a:lnTo>
                    <a:pt x="51580" y="276006"/>
                  </a:lnTo>
                  <a:lnTo>
                    <a:pt x="0" y="289844"/>
                  </a:lnTo>
                </a:path>
              </a:pathLst>
            </a:custGeom>
            <a:ln w="8718">
              <a:solidFill>
                <a:srgbClr val="FF0000"/>
              </a:solidFill>
            </a:ln>
          </p:spPr>
          <p:txBody>
            <a:bodyPr wrap="square" lIns="0" tIns="0" rIns="0" bIns="0" rtlCol="0"/>
            <a:lstStyle/>
            <a:p>
              <a:endParaRPr sz="2000"/>
            </a:p>
          </p:txBody>
        </p:sp>
        <p:sp>
          <p:nvSpPr>
            <p:cNvPr id="884" name="object 192"/>
            <p:cNvSpPr/>
            <p:nvPr/>
          </p:nvSpPr>
          <p:spPr>
            <a:xfrm>
              <a:off x="5159421" y="1821382"/>
              <a:ext cx="92075" cy="59055"/>
            </a:xfrm>
            <a:custGeom>
              <a:avLst/>
              <a:gdLst/>
              <a:ahLst/>
              <a:cxnLst/>
              <a:rect l="l" t="t" r="r" b="b"/>
              <a:pathLst>
                <a:path w="92075" h="59055">
                  <a:moveTo>
                    <a:pt x="76283" y="0"/>
                  </a:moveTo>
                  <a:lnTo>
                    <a:pt x="0" y="52073"/>
                  </a:lnTo>
                  <a:lnTo>
                    <a:pt x="92081" y="58952"/>
                  </a:lnTo>
                  <a:lnTo>
                    <a:pt x="76283" y="0"/>
                  </a:lnTo>
                  <a:close/>
                </a:path>
              </a:pathLst>
            </a:custGeom>
            <a:solidFill>
              <a:srgbClr val="FF0000"/>
            </a:solidFill>
          </p:spPr>
          <p:txBody>
            <a:bodyPr wrap="square" lIns="0" tIns="0" rIns="0" bIns="0" rtlCol="0"/>
            <a:lstStyle/>
            <a:p>
              <a:endParaRPr sz="2000"/>
            </a:p>
          </p:txBody>
        </p:sp>
        <p:sp>
          <p:nvSpPr>
            <p:cNvPr id="885" name="object 193"/>
            <p:cNvSpPr/>
            <p:nvPr/>
          </p:nvSpPr>
          <p:spPr>
            <a:xfrm>
              <a:off x="5159420" y="1821382"/>
              <a:ext cx="92074" cy="59056"/>
            </a:xfrm>
            <a:custGeom>
              <a:avLst/>
              <a:gdLst/>
              <a:ahLst/>
              <a:cxnLst/>
              <a:rect l="l" t="t" r="r" b="b"/>
              <a:pathLst>
                <a:path w="92075" h="59055">
                  <a:moveTo>
                    <a:pt x="92081" y="58952"/>
                  </a:moveTo>
                  <a:lnTo>
                    <a:pt x="0" y="52073"/>
                  </a:lnTo>
                  <a:lnTo>
                    <a:pt x="76283" y="0"/>
                  </a:lnTo>
                  <a:lnTo>
                    <a:pt x="92081" y="58952"/>
                  </a:lnTo>
                  <a:close/>
                </a:path>
              </a:pathLst>
            </a:custGeom>
            <a:ln w="8718">
              <a:solidFill>
                <a:srgbClr val="FF0000"/>
              </a:solidFill>
            </a:ln>
          </p:spPr>
          <p:txBody>
            <a:bodyPr wrap="square" lIns="0" tIns="0" rIns="0" bIns="0" rtlCol="0"/>
            <a:lstStyle/>
            <a:p>
              <a:endParaRPr sz="2000"/>
            </a:p>
          </p:txBody>
        </p:sp>
        <p:sp>
          <p:nvSpPr>
            <p:cNvPr id="886" name="object 194"/>
            <p:cNvSpPr/>
            <p:nvPr/>
          </p:nvSpPr>
          <p:spPr>
            <a:xfrm>
              <a:off x="3362859" y="4550884"/>
              <a:ext cx="2216785" cy="546735"/>
            </a:xfrm>
            <a:custGeom>
              <a:avLst/>
              <a:gdLst/>
              <a:ahLst/>
              <a:cxnLst/>
              <a:rect l="l" t="t" r="r" b="b"/>
              <a:pathLst>
                <a:path w="2216785" h="546735">
                  <a:moveTo>
                    <a:pt x="2216769" y="0"/>
                  </a:moveTo>
                  <a:lnTo>
                    <a:pt x="2197724" y="37783"/>
                  </a:lnTo>
                  <a:lnTo>
                    <a:pt x="2188727" y="59792"/>
                  </a:lnTo>
                  <a:lnTo>
                    <a:pt x="2184641" y="70023"/>
                  </a:lnTo>
                  <a:lnTo>
                    <a:pt x="2165625" y="107198"/>
                  </a:lnTo>
                  <a:lnTo>
                    <a:pt x="2131181" y="141263"/>
                  </a:lnTo>
                  <a:lnTo>
                    <a:pt x="2073094" y="174548"/>
                  </a:lnTo>
                  <a:lnTo>
                    <a:pt x="2006558" y="206216"/>
                  </a:lnTo>
                  <a:lnTo>
                    <a:pt x="1932131" y="236309"/>
                  </a:lnTo>
                  <a:lnTo>
                    <a:pt x="1850371" y="264866"/>
                  </a:lnTo>
                  <a:lnTo>
                    <a:pt x="1761835" y="291929"/>
                  </a:lnTo>
                  <a:lnTo>
                    <a:pt x="1667081" y="317539"/>
                  </a:lnTo>
                  <a:lnTo>
                    <a:pt x="1566668" y="341737"/>
                  </a:lnTo>
                  <a:lnTo>
                    <a:pt x="1461151" y="364564"/>
                  </a:lnTo>
                  <a:lnTo>
                    <a:pt x="1351091" y="386062"/>
                  </a:lnTo>
                  <a:lnTo>
                    <a:pt x="1237043" y="406270"/>
                  </a:lnTo>
                  <a:lnTo>
                    <a:pt x="1119567" y="425230"/>
                  </a:lnTo>
                  <a:lnTo>
                    <a:pt x="999219" y="442984"/>
                  </a:lnTo>
                  <a:lnTo>
                    <a:pt x="876558" y="459572"/>
                  </a:lnTo>
                  <a:lnTo>
                    <a:pt x="752140" y="475035"/>
                  </a:lnTo>
                  <a:lnTo>
                    <a:pt x="626525" y="489414"/>
                  </a:lnTo>
                  <a:lnTo>
                    <a:pt x="500270" y="502750"/>
                  </a:lnTo>
                  <a:lnTo>
                    <a:pt x="373932" y="515085"/>
                  </a:lnTo>
                  <a:lnTo>
                    <a:pt x="248069" y="526459"/>
                  </a:lnTo>
                  <a:lnTo>
                    <a:pt x="123239" y="536913"/>
                  </a:lnTo>
                  <a:lnTo>
                    <a:pt x="0" y="546489"/>
                  </a:lnTo>
                </a:path>
              </a:pathLst>
            </a:custGeom>
            <a:ln w="8718">
              <a:solidFill>
                <a:srgbClr val="0000FF"/>
              </a:solidFill>
            </a:ln>
          </p:spPr>
          <p:txBody>
            <a:bodyPr wrap="square" lIns="0" tIns="0" rIns="0" bIns="0" rtlCol="0"/>
            <a:lstStyle/>
            <a:p>
              <a:endParaRPr sz="2000"/>
            </a:p>
          </p:txBody>
        </p:sp>
        <p:sp>
          <p:nvSpPr>
            <p:cNvPr id="887" name="object 195"/>
            <p:cNvSpPr/>
            <p:nvPr/>
          </p:nvSpPr>
          <p:spPr>
            <a:xfrm>
              <a:off x="3274387" y="5067061"/>
              <a:ext cx="89535" cy="60960"/>
            </a:xfrm>
            <a:custGeom>
              <a:avLst/>
              <a:gdLst/>
              <a:ahLst/>
              <a:cxnLst/>
              <a:rect l="l" t="t" r="r" b="b"/>
              <a:pathLst>
                <a:path w="89535" h="60960">
                  <a:moveTo>
                    <a:pt x="84731" y="0"/>
                  </a:moveTo>
                  <a:lnTo>
                    <a:pt x="0" y="36781"/>
                  </a:lnTo>
                  <a:lnTo>
                    <a:pt x="89160" y="60852"/>
                  </a:lnTo>
                  <a:lnTo>
                    <a:pt x="84731" y="0"/>
                  </a:lnTo>
                  <a:close/>
                </a:path>
              </a:pathLst>
            </a:custGeom>
            <a:solidFill>
              <a:srgbClr val="0000FF"/>
            </a:solidFill>
          </p:spPr>
          <p:txBody>
            <a:bodyPr wrap="square" lIns="0" tIns="0" rIns="0" bIns="0" rtlCol="0"/>
            <a:lstStyle/>
            <a:p>
              <a:endParaRPr sz="2000"/>
            </a:p>
          </p:txBody>
        </p:sp>
        <p:sp>
          <p:nvSpPr>
            <p:cNvPr id="888" name="object 196"/>
            <p:cNvSpPr/>
            <p:nvPr/>
          </p:nvSpPr>
          <p:spPr>
            <a:xfrm>
              <a:off x="3274387" y="5067061"/>
              <a:ext cx="89535" cy="60960"/>
            </a:xfrm>
            <a:custGeom>
              <a:avLst/>
              <a:gdLst/>
              <a:ahLst/>
              <a:cxnLst/>
              <a:rect l="l" t="t" r="r" b="b"/>
              <a:pathLst>
                <a:path w="89535" h="60960">
                  <a:moveTo>
                    <a:pt x="89160" y="60852"/>
                  </a:moveTo>
                  <a:lnTo>
                    <a:pt x="0" y="36781"/>
                  </a:lnTo>
                  <a:lnTo>
                    <a:pt x="84731" y="0"/>
                  </a:lnTo>
                  <a:lnTo>
                    <a:pt x="89160" y="60852"/>
                  </a:lnTo>
                  <a:close/>
                </a:path>
              </a:pathLst>
            </a:custGeom>
            <a:ln w="8718">
              <a:solidFill>
                <a:srgbClr val="0000FF"/>
              </a:solidFill>
            </a:ln>
          </p:spPr>
          <p:txBody>
            <a:bodyPr wrap="square" lIns="0" tIns="0" rIns="0" bIns="0" rtlCol="0"/>
            <a:lstStyle/>
            <a:p>
              <a:endParaRPr sz="2000"/>
            </a:p>
          </p:txBody>
        </p:sp>
        <p:sp>
          <p:nvSpPr>
            <p:cNvPr id="889" name="object 197"/>
            <p:cNvSpPr/>
            <p:nvPr/>
          </p:nvSpPr>
          <p:spPr>
            <a:xfrm>
              <a:off x="5579628" y="4072170"/>
              <a:ext cx="61594" cy="461645"/>
            </a:xfrm>
            <a:custGeom>
              <a:avLst/>
              <a:gdLst/>
              <a:ahLst/>
              <a:cxnLst/>
              <a:rect l="l" t="t" r="r" b="b"/>
              <a:pathLst>
                <a:path w="61595" h="461645">
                  <a:moveTo>
                    <a:pt x="39842" y="0"/>
                  </a:moveTo>
                  <a:lnTo>
                    <a:pt x="47306" y="40927"/>
                  </a:lnTo>
                  <a:lnTo>
                    <a:pt x="53634" y="84782"/>
                  </a:lnTo>
                  <a:lnTo>
                    <a:pt x="58297" y="130900"/>
                  </a:lnTo>
                  <a:lnTo>
                    <a:pt x="60768" y="178617"/>
                  </a:lnTo>
                  <a:lnTo>
                    <a:pt x="61016" y="202867"/>
                  </a:lnTo>
                  <a:lnTo>
                    <a:pt x="60519" y="227268"/>
                  </a:lnTo>
                  <a:lnTo>
                    <a:pt x="57022" y="276189"/>
                  </a:lnTo>
                  <a:lnTo>
                    <a:pt x="49749" y="324714"/>
                  </a:lnTo>
                  <a:lnTo>
                    <a:pt x="38173" y="372181"/>
                  </a:lnTo>
                  <a:lnTo>
                    <a:pt x="21766" y="417923"/>
                  </a:lnTo>
                  <a:lnTo>
                    <a:pt x="11586" y="439941"/>
                  </a:lnTo>
                  <a:lnTo>
                    <a:pt x="0" y="461278"/>
                  </a:lnTo>
                </a:path>
              </a:pathLst>
            </a:custGeom>
            <a:ln w="8718">
              <a:solidFill>
                <a:srgbClr val="0000FF"/>
              </a:solidFill>
            </a:ln>
          </p:spPr>
          <p:txBody>
            <a:bodyPr wrap="square" lIns="0" tIns="0" rIns="0" bIns="0" rtlCol="0"/>
            <a:lstStyle/>
            <a:p>
              <a:endParaRPr sz="2000"/>
            </a:p>
          </p:txBody>
        </p:sp>
        <p:sp>
          <p:nvSpPr>
            <p:cNvPr id="890" name="object 198"/>
            <p:cNvSpPr/>
            <p:nvPr/>
          </p:nvSpPr>
          <p:spPr>
            <a:xfrm>
              <a:off x="5736964" y="4074044"/>
              <a:ext cx="283875" cy="184881"/>
            </a:xfrm>
            <a:custGeom>
              <a:avLst/>
              <a:gdLst/>
              <a:ahLst/>
              <a:cxnLst/>
              <a:rect l="l" t="t" r="r" b="b"/>
              <a:pathLst>
                <a:path w="260985" h="250189">
                  <a:moveTo>
                    <a:pt x="0" y="0"/>
                  </a:moveTo>
                  <a:lnTo>
                    <a:pt x="36474" y="34971"/>
                  </a:lnTo>
                  <a:lnTo>
                    <a:pt x="74770" y="71694"/>
                  </a:lnTo>
                  <a:lnTo>
                    <a:pt x="114311" y="109612"/>
                  </a:lnTo>
                  <a:lnTo>
                    <a:pt x="154520" y="148174"/>
                  </a:lnTo>
                  <a:lnTo>
                    <a:pt x="194820" y="186824"/>
                  </a:lnTo>
                  <a:lnTo>
                    <a:pt x="234633" y="225008"/>
                  </a:lnTo>
                  <a:lnTo>
                    <a:pt x="247697" y="237537"/>
                  </a:lnTo>
                  <a:lnTo>
                    <a:pt x="260620" y="249932"/>
                  </a:lnTo>
                </a:path>
              </a:pathLst>
            </a:custGeom>
            <a:ln w="8718">
              <a:solidFill>
                <a:srgbClr val="0000FF"/>
              </a:solidFill>
            </a:ln>
          </p:spPr>
          <p:txBody>
            <a:bodyPr wrap="square" lIns="0" tIns="0" rIns="0" bIns="0" rtlCol="0"/>
            <a:lstStyle/>
            <a:p>
              <a:endParaRPr sz="2000"/>
            </a:p>
          </p:txBody>
        </p:sp>
        <p:sp>
          <p:nvSpPr>
            <p:cNvPr id="891" name="object 199"/>
            <p:cNvSpPr/>
            <p:nvPr/>
          </p:nvSpPr>
          <p:spPr>
            <a:xfrm>
              <a:off x="5976507" y="4223536"/>
              <a:ext cx="84454" cy="82550"/>
            </a:xfrm>
            <a:custGeom>
              <a:avLst/>
              <a:gdLst/>
              <a:ahLst/>
              <a:cxnLst/>
              <a:rect l="l" t="t" r="r" b="b"/>
              <a:pathLst>
                <a:path w="84454" h="82550">
                  <a:moveTo>
                    <a:pt x="42230" y="0"/>
                  </a:moveTo>
                  <a:lnTo>
                    <a:pt x="0" y="44035"/>
                  </a:lnTo>
                  <a:lnTo>
                    <a:pt x="84051" y="82351"/>
                  </a:lnTo>
                  <a:lnTo>
                    <a:pt x="42230" y="0"/>
                  </a:lnTo>
                  <a:close/>
                </a:path>
              </a:pathLst>
            </a:custGeom>
            <a:solidFill>
              <a:srgbClr val="0000FF"/>
            </a:solidFill>
          </p:spPr>
          <p:txBody>
            <a:bodyPr wrap="square" lIns="0" tIns="0" rIns="0" bIns="0" rtlCol="0"/>
            <a:lstStyle/>
            <a:p>
              <a:endParaRPr sz="2000"/>
            </a:p>
          </p:txBody>
        </p:sp>
        <p:sp>
          <p:nvSpPr>
            <p:cNvPr id="892" name="object 200"/>
            <p:cNvSpPr/>
            <p:nvPr/>
          </p:nvSpPr>
          <p:spPr>
            <a:xfrm>
              <a:off x="5976507" y="4211776"/>
              <a:ext cx="84454" cy="82550"/>
            </a:xfrm>
            <a:custGeom>
              <a:avLst/>
              <a:gdLst/>
              <a:ahLst/>
              <a:cxnLst/>
              <a:rect l="l" t="t" r="r" b="b"/>
              <a:pathLst>
                <a:path w="84454" h="82550">
                  <a:moveTo>
                    <a:pt x="42230" y="0"/>
                  </a:moveTo>
                  <a:lnTo>
                    <a:pt x="84051" y="82351"/>
                  </a:lnTo>
                  <a:lnTo>
                    <a:pt x="0" y="44035"/>
                  </a:lnTo>
                  <a:lnTo>
                    <a:pt x="42230" y="0"/>
                  </a:lnTo>
                  <a:close/>
                </a:path>
              </a:pathLst>
            </a:custGeom>
            <a:ln w="8718">
              <a:solidFill>
                <a:srgbClr val="0000FF"/>
              </a:solidFill>
            </a:ln>
          </p:spPr>
          <p:txBody>
            <a:bodyPr wrap="square" lIns="0" tIns="0" rIns="0" bIns="0" rtlCol="0"/>
            <a:lstStyle/>
            <a:p>
              <a:endParaRPr sz="2000"/>
            </a:p>
          </p:txBody>
        </p:sp>
        <p:sp>
          <p:nvSpPr>
            <p:cNvPr id="893" name="object 201"/>
            <p:cNvSpPr/>
            <p:nvPr/>
          </p:nvSpPr>
          <p:spPr>
            <a:xfrm>
              <a:off x="4337023" y="4017202"/>
              <a:ext cx="971742" cy="253203"/>
            </a:xfrm>
            <a:custGeom>
              <a:avLst/>
              <a:gdLst/>
              <a:ahLst/>
              <a:cxnLst/>
              <a:rect l="l" t="t" r="r" b="b"/>
              <a:pathLst>
                <a:path w="977264" h="339089">
                  <a:moveTo>
                    <a:pt x="976809" y="0"/>
                  </a:moveTo>
                  <a:lnTo>
                    <a:pt x="936872" y="13837"/>
                  </a:lnTo>
                  <a:lnTo>
                    <a:pt x="895021" y="28338"/>
                  </a:lnTo>
                  <a:lnTo>
                    <a:pt x="851419" y="43446"/>
                  </a:lnTo>
                  <a:lnTo>
                    <a:pt x="806228" y="59105"/>
                  </a:lnTo>
                  <a:lnTo>
                    <a:pt x="759611" y="75259"/>
                  </a:lnTo>
                  <a:lnTo>
                    <a:pt x="711732" y="91850"/>
                  </a:lnTo>
                  <a:lnTo>
                    <a:pt x="662752" y="108823"/>
                  </a:lnTo>
                  <a:lnTo>
                    <a:pt x="612835" y="126121"/>
                  </a:lnTo>
                  <a:lnTo>
                    <a:pt x="562144" y="143688"/>
                  </a:lnTo>
                  <a:lnTo>
                    <a:pt x="510842" y="161467"/>
                  </a:lnTo>
                  <a:lnTo>
                    <a:pt x="459090" y="179401"/>
                  </a:lnTo>
                  <a:lnTo>
                    <a:pt x="407053" y="197435"/>
                  </a:lnTo>
                  <a:lnTo>
                    <a:pt x="354893" y="215512"/>
                  </a:lnTo>
                  <a:lnTo>
                    <a:pt x="302772" y="233575"/>
                  </a:lnTo>
                  <a:lnTo>
                    <a:pt x="250854" y="251568"/>
                  </a:lnTo>
                  <a:lnTo>
                    <a:pt x="199301" y="269435"/>
                  </a:lnTo>
                  <a:lnTo>
                    <a:pt x="148276" y="287119"/>
                  </a:lnTo>
                  <a:lnTo>
                    <a:pt x="97943" y="304563"/>
                  </a:lnTo>
                  <a:lnTo>
                    <a:pt x="48463" y="321712"/>
                  </a:lnTo>
                  <a:lnTo>
                    <a:pt x="0" y="338509"/>
                  </a:lnTo>
                </a:path>
              </a:pathLst>
            </a:custGeom>
            <a:ln w="8718">
              <a:solidFill>
                <a:srgbClr val="0000FF"/>
              </a:solidFill>
            </a:ln>
          </p:spPr>
          <p:txBody>
            <a:bodyPr wrap="square" lIns="0" tIns="0" rIns="0" bIns="0" rtlCol="0"/>
            <a:lstStyle/>
            <a:p>
              <a:endParaRPr sz="2000"/>
            </a:p>
          </p:txBody>
        </p:sp>
        <p:sp>
          <p:nvSpPr>
            <p:cNvPr id="894" name="object 202"/>
            <p:cNvSpPr/>
            <p:nvPr/>
          </p:nvSpPr>
          <p:spPr>
            <a:xfrm>
              <a:off x="4247927" y="4260611"/>
              <a:ext cx="92710" cy="57785"/>
            </a:xfrm>
            <a:custGeom>
              <a:avLst/>
              <a:gdLst/>
              <a:ahLst/>
              <a:cxnLst/>
              <a:rect l="l" t="t" r="r" b="b"/>
              <a:pathLst>
                <a:path w="92710" h="57785">
                  <a:moveTo>
                    <a:pt x="72369" y="0"/>
                  </a:moveTo>
                  <a:lnTo>
                    <a:pt x="0" y="57382"/>
                  </a:lnTo>
                  <a:lnTo>
                    <a:pt x="92360" y="57653"/>
                  </a:lnTo>
                  <a:lnTo>
                    <a:pt x="72369" y="0"/>
                  </a:lnTo>
                  <a:close/>
                </a:path>
              </a:pathLst>
            </a:custGeom>
            <a:solidFill>
              <a:srgbClr val="0000FF"/>
            </a:solidFill>
          </p:spPr>
          <p:txBody>
            <a:bodyPr wrap="square" lIns="0" tIns="0" rIns="0" bIns="0" rtlCol="0"/>
            <a:lstStyle/>
            <a:p>
              <a:endParaRPr sz="2000"/>
            </a:p>
          </p:txBody>
        </p:sp>
        <p:sp>
          <p:nvSpPr>
            <p:cNvPr id="895" name="object 203"/>
            <p:cNvSpPr/>
            <p:nvPr/>
          </p:nvSpPr>
          <p:spPr>
            <a:xfrm>
              <a:off x="4247927" y="4248845"/>
              <a:ext cx="92710" cy="57785"/>
            </a:xfrm>
            <a:custGeom>
              <a:avLst/>
              <a:gdLst/>
              <a:ahLst/>
              <a:cxnLst/>
              <a:rect l="l" t="t" r="r" b="b"/>
              <a:pathLst>
                <a:path w="92710" h="57785">
                  <a:moveTo>
                    <a:pt x="92360" y="57653"/>
                  </a:moveTo>
                  <a:lnTo>
                    <a:pt x="0" y="57382"/>
                  </a:lnTo>
                  <a:lnTo>
                    <a:pt x="72369" y="0"/>
                  </a:lnTo>
                  <a:lnTo>
                    <a:pt x="92360" y="57653"/>
                  </a:lnTo>
                  <a:close/>
                </a:path>
              </a:pathLst>
            </a:custGeom>
            <a:ln w="8718">
              <a:solidFill>
                <a:srgbClr val="0000FF"/>
              </a:solidFill>
            </a:ln>
          </p:spPr>
          <p:txBody>
            <a:bodyPr wrap="square" lIns="0" tIns="0" rIns="0" bIns="0" rtlCol="0"/>
            <a:lstStyle/>
            <a:p>
              <a:endParaRPr sz="2000"/>
            </a:p>
          </p:txBody>
        </p:sp>
        <p:sp>
          <p:nvSpPr>
            <p:cNvPr id="896" name="object 204"/>
            <p:cNvSpPr/>
            <p:nvPr/>
          </p:nvSpPr>
          <p:spPr>
            <a:xfrm>
              <a:off x="6678117" y="5178592"/>
              <a:ext cx="259715" cy="1238250"/>
            </a:xfrm>
            <a:custGeom>
              <a:avLst/>
              <a:gdLst/>
              <a:ahLst/>
              <a:cxnLst/>
              <a:rect l="l" t="t" r="r" b="b"/>
              <a:pathLst>
                <a:path w="259715" h="1238250">
                  <a:moveTo>
                    <a:pt x="174363" y="0"/>
                  </a:moveTo>
                  <a:lnTo>
                    <a:pt x="203190" y="74555"/>
                  </a:lnTo>
                  <a:lnTo>
                    <a:pt x="225618" y="144775"/>
                  </a:lnTo>
                  <a:lnTo>
                    <a:pt x="242056" y="211161"/>
                  </a:lnTo>
                  <a:lnTo>
                    <a:pt x="252910" y="274211"/>
                  </a:lnTo>
                  <a:lnTo>
                    <a:pt x="258590" y="334428"/>
                  </a:lnTo>
                  <a:lnTo>
                    <a:pt x="259501" y="392311"/>
                  </a:lnTo>
                  <a:lnTo>
                    <a:pt x="256053" y="448362"/>
                  </a:lnTo>
                  <a:lnTo>
                    <a:pt x="248652" y="503080"/>
                  </a:lnTo>
                  <a:lnTo>
                    <a:pt x="237707" y="556967"/>
                  </a:lnTo>
                  <a:lnTo>
                    <a:pt x="223626" y="610522"/>
                  </a:lnTo>
                  <a:lnTo>
                    <a:pt x="206816" y="664247"/>
                  </a:lnTo>
                  <a:lnTo>
                    <a:pt x="187684" y="718641"/>
                  </a:lnTo>
                  <a:lnTo>
                    <a:pt x="166639" y="774206"/>
                  </a:lnTo>
                  <a:lnTo>
                    <a:pt x="144089" y="831442"/>
                  </a:lnTo>
                  <a:lnTo>
                    <a:pt x="120440" y="890850"/>
                  </a:lnTo>
                  <a:lnTo>
                    <a:pt x="96101" y="952930"/>
                  </a:lnTo>
                  <a:lnTo>
                    <a:pt x="71480" y="1018182"/>
                  </a:lnTo>
                  <a:lnTo>
                    <a:pt x="46984" y="1087107"/>
                  </a:lnTo>
                  <a:lnTo>
                    <a:pt x="23022" y="1160206"/>
                  </a:lnTo>
                  <a:lnTo>
                    <a:pt x="0" y="1237980"/>
                  </a:lnTo>
                </a:path>
              </a:pathLst>
            </a:custGeom>
            <a:ln w="8718">
              <a:solidFill>
                <a:srgbClr val="0000FF"/>
              </a:solidFill>
            </a:ln>
          </p:spPr>
          <p:txBody>
            <a:bodyPr wrap="square" lIns="0" tIns="0" rIns="0" bIns="0" rtlCol="0"/>
            <a:lstStyle/>
            <a:p>
              <a:endParaRPr sz="2000"/>
            </a:p>
          </p:txBody>
        </p:sp>
        <p:sp>
          <p:nvSpPr>
            <p:cNvPr id="897" name="object 205"/>
            <p:cNvSpPr/>
            <p:nvPr/>
          </p:nvSpPr>
          <p:spPr>
            <a:xfrm>
              <a:off x="5568398" y="4550884"/>
              <a:ext cx="1284605" cy="610870"/>
            </a:xfrm>
            <a:custGeom>
              <a:avLst/>
              <a:gdLst/>
              <a:ahLst/>
              <a:cxnLst/>
              <a:rect l="l" t="t" r="r" b="b"/>
              <a:pathLst>
                <a:path w="1284604" h="610870">
                  <a:moveTo>
                    <a:pt x="11230" y="0"/>
                  </a:moveTo>
                  <a:lnTo>
                    <a:pt x="5602" y="11020"/>
                  </a:lnTo>
                  <a:lnTo>
                    <a:pt x="1942" y="21443"/>
                  </a:lnTo>
                  <a:lnTo>
                    <a:pt x="118" y="31324"/>
                  </a:lnTo>
                  <a:lnTo>
                    <a:pt x="0" y="40721"/>
                  </a:lnTo>
                  <a:lnTo>
                    <a:pt x="1455" y="49691"/>
                  </a:lnTo>
                  <a:lnTo>
                    <a:pt x="27762" y="90095"/>
                  </a:lnTo>
                  <a:lnTo>
                    <a:pt x="63777" y="120480"/>
                  </a:lnTo>
                  <a:lnTo>
                    <a:pt x="73768" y="128278"/>
                  </a:lnTo>
                  <a:lnTo>
                    <a:pt x="83892" y="136269"/>
                  </a:lnTo>
                  <a:lnTo>
                    <a:pt x="159854" y="194361"/>
                  </a:lnTo>
                  <a:lnTo>
                    <a:pt x="226674" y="233670"/>
                  </a:lnTo>
                  <a:lnTo>
                    <a:pt x="294202" y="263728"/>
                  </a:lnTo>
                  <a:lnTo>
                    <a:pt x="362162" y="285827"/>
                  </a:lnTo>
                  <a:lnTo>
                    <a:pt x="430280" y="301257"/>
                  </a:lnTo>
                  <a:lnTo>
                    <a:pt x="498282" y="311310"/>
                  </a:lnTo>
                  <a:lnTo>
                    <a:pt x="565891" y="317275"/>
                  </a:lnTo>
                  <a:lnTo>
                    <a:pt x="632834" y="320445"/>
                  </a:lnTo>
                  <a:lnTo>
                    <a:pt x="698835" y="322109"/>
                  </a:lnTo>
                  <a:lnTo>
                    <a:pt x="763620" y="323559"/>
                  </a:lnTo>
                  <a:lnTo>
                    <a:pt x="826913" y="326086"/>
                  </a:lnTo>
                  <a:lnTo>
                    <a:pt x="888440" y="330980"/>
                  </a:lnTo>
                  <a:lnTo>
                    <a:pt x="947926" y="339533"/>
                  </a:lnTo>
                  <a:lnTo>
                    <a:pt x="1005096" y="353035"/>
                  </a:lnTo>
                  <a:lnTo>
                    <a:pt x="1059675" y="372777"/>
                  </a:lnTo>
                  <a:lnTo>
                    <a:pt x="1111387" y="400050"/>
                  </a:lnTo>
                  <a:lnTo>
                    <a:pt x="1159960" y="436145"/>
                  </a:lnTo>
                  <a:lnTo>
                    <a:pt x="1205116" y="482353"/>
                  </a:lnTo>
                  <a:lnTo>
                    <a:pt x="1246582" y="539965"/>
                  </a:lnTo>
                  <a:lnTo>
                    <a:pt x="1284083" y="610271"/>
                  </a:lnTo>
                </a:path>
              </a:pathLst>
            </a:custGeom>
            <a:ln w="8718">
              <a:solidFill>
                <a:srgbClr val="0000FF"/>
              </a:solidFill>
            </a:ln>
          </p:spPr>
          <p:txBody>
            <a:bodyPr wrap="square" lIns="0" tIns="0" rIns="0" bIns="0" rtlCol="0"/>
            <a:lstStyle/>
            <a:p>
              <a:endParaRPr sz="2000"/>
            </a:p>
          </p:txBody>
        </p:sp>
        <p:sp>
          <p:nvSpPr>
            <p:cNvPr id="898" name="object 206"/>
            <p:cNvSpPr/>
            <p:nvPr/>
          </p:nvSpPr>
          <p:spPr>
            <a:xfrm>
              <a:off x="496935" y="6583577"/>
              <a:ext cx="446405" cy="461009"/>
            </a:xfrm>
            <a:custGeom>
              <a:avLst/>
              <a:gdLst/>
              <a:ahLst/>
              <a:cxnLst/>
              <a:rect l="l" t="t" r="r" b="b"/>
              <a:pathLst>
                <a:path w="446405" h="461009">
                  <a:moveTo>
                    <a:pt x="446230" y="0"/>
                  </a:moveTo>
                  <a:lnTo>
                    <a:pt x="392095" y="31556"/>
                  </a:lnTo>
                  <a:lnTo>
                    <a:pt x="337815" y="66254"/>
                  </a:lnTo>
                  <a:lnTo>
                    <a:pt x="284238" y="104125"/>
                  </a:lnTo>
                  <a:lnTo>
                    <a:pt x="232210" y="145200"/>
                  </a:lnTo>
                  <a:lnTo>
                    <a:pt x="182579" y="189511"/>
                  </a:lnTo>
                  <a:lnTo>
                    <a:pt x="136190" y="237089"/>
                  </a:lnTo>
                  <a:lnTo>
                    <a:pt x="93891" y="287965"/>
                  </a:lnTo>
                  <a:lnTo>
                    <a:pt x="56529" y="342172"/>
                  </a:lnTo>
                  <a:lnTo>
                    <a:pt x="24949" y="399741"/>
                  </a:lnTo>
                  <a:lnTo>
                    <a:pt x="11593" y="429796"/>
                  </a:lnTo>
                  <a:lnTo>
                    <a:pt x="0" y="460702"/>
                  </a:lnTo>
                </a:path>
              </a:pathLst>
            </a:custGeom>
            <a:ln w="8718">
              <a:solidFill>
                <a:srgbClr val="0000FF"/>
              </a:solidFill>
            </a:ln>
          </p:spPr>
          <p:txBody>
            <a:bodyPr wrap="square" lIns="0" tIns="0" rIns="0" bIns="0" rtlCol="0"/>
            <a:lstStyle/>
            <a:p>
              <a:endParaRPr sz="2000"/>
            </a:p>
          </p:txBody>
        </p:sp>
        <p:sp>
          <p:nvSpPr>
            <p:cNvPr id="899" name="object 207"/>
            <p:cNvSpPr/>
            <p:nvPr/>
          </p:nvSpPr>
          <p:spPr>
            <a:xfrm>
              <a:off x="1389423" y="6584877"/>
              <a:ext cx="154940" cy="235585"/>
            </a:xfrm>
            <a:custGeom>
              <a:avLst/>
              <a:gdLst/>
              <a:ahLst/>
              <a:cxnLst/>
              <a:rect l="l" t="t" r="r" b="b"/>
              <a:pathLst>
                <a:path w="154940" h="235584">
                  <a:moveTo>
                    <a:pt x="0" y="0"/>
                  </a:moveTo>
                  <a:lnTo>
                    <a:pt x="21599" y="32862"/>
                  </a:lnTo>
                  <a:lnTo>
                    <a:pt x="44232" y="67304"/>
                  </a:lnTo>
                  <a:lnTo>
                    <a:pt x="67598" y="102863"/>
                  </a:lnTo>
                  <a:lnTo>
                    <a:pt x="75497" y="114884"/>
                  </a:lnTo>
                  <a:lnTo>
                    <a:pt x="83432" y="126961"/>
                  </a:lnTo>
                  <a:lnTo>
                    <a:pt x="107345" y="163352"/>
                  </a:lnTo>
                  <a:lnTo>
                    <a:pt x="131182" y="199626"/>
                  </a:lnTo>
                  <a:lnTo>
                    <a:pt x="146883" y="223515"/>
                  </a:lnTo>
                  <a:lnTo>
                    <a:pt x="154642" y="235320"/>
                  </a:lnTo>
                </a:path>
              </a:pathLst>
            </a:custGeom>
            <a:ln w="8718">
              <a:solidFill>
                <a:srgbClr val="0000FF"/>
              </a:solidFill>
            </a:ln>
          </p:spPr>
          <p:txBody>
            <a:bodyPr wrap="square" lIns="0" tIns="0" rIns="0" bIns="0" rtlCol="0"/>
            <a:lstStyle/>
            <a:p>
              <a:endParaRPr sz="2000"/>
            </a:p>
          </p:txBody>
        </p:sp>
        <p:sp>
          <p:nvSpPr>
            <p:cNvPr id="900" name="object 208"/>
            <p:cNvSpPr/>
            <p:nvPr/>
          </p:nvSpPr>
          <p:spPr>
            <a:xfrm>
              <a:off x="1519960" y="6805551"/>
              <a:ext cx="73660" cy="90170"/>
            </a:xfrm>
            <a:custGeom>
              <a:avLst/>
              <a:gdLst/>
              <a:ahLst/>
              <a:cxnLst/>
              <a:rect l="l" t="t" r="r" b="b"/>
              <a:pathLst>
                <a:path w="73659" h="90170">
                  <a:moveTo>
                    <a:pt x="50975" y="0"/>
                  </a:moveTo>
                  <a:lnTo>
                    <a:pt x="0" y="33512"/>
                  </a:lnTo>
                  <a:lnTo>
                    <a:pt x="73389" y="89605"/>
                  </a:lnTo>
                  <a:lnTo>
                    <a:pt x="50975" y="0"/>
                  </a:lnTo>
                  <a:close/>
                </a:path>
              </a:pathLst>
            </a:custGeom>
            <a:solidFill>
              <a:srgbClr val="0000FF"/>
            </a:solidFill>
          </p:spPr>
          <p:txBody>
            <a:bodyPr wrap="square" lIns="0" tIns="0" rIns="0" bIns="0" rtlCol="0"/>
            <a:lstStyle/>
            <a:p>
              <a:endParaRPr sz="2000"/>
            </a:p>
          </p:txBody>
        </p:sp>
        <p:sp>
          <p:nvSpPr>
            <p:cNvPr id="901" name="object 209"/>
            <p:cNvSpPr/>
            <p:nvPr/>
          </p:nvSpPr>
          <p:spPr>
            <a:xfrm>
              <a:off x="1519960" y="6805551"/>
              <a:ext cx="73660" cy="90170"/>
            </a:xfrm>
            <a:custGeom>
              <a:avLst/>
              <a:gdLst/>
              <a:ahLst/>
              <a:cxnLst/>
              <a:rect l="l" t="t" r="r" b="b"/>
              <a:pathLst>
                <a:path w="73659" h="90170">
                  <a:moveTo>
                    <a:pt x="50975" y="0"/>
                  </a:moveTo>
                  <a:lnTo>
                    <a:pt x="73389" y="89605"/>
                  </a:lnTo>
                  <a:lnTo>
                    <a:pt x="0" y="33512"/>
                  </a:lnTo>
                  <a:lnTo>
                    <a:pt x="50975" y="0"/>
                  </a:lnTo>
                  <a:close/>
                </a:path>
              </a:pathLst>
            </a:custGeom>
            <a:ln w="8718">
              <a:solidFill>
                <a:srgbClr val="0000FF"/>
              </a:solidFill>
            </a:ln>
          </p:spPr>
          <p:txBody>
            <a:bodyPr wrap="square" lIns="0" tIns="0" rIns="0" bIns="0" rtlCol="0"/>
            <a:lstStyle/>
            <a:p>
              <a:endParaRPr sz="2000"/>
            </a:p>
          </p:txBody>
        </p:sp>
        <p:sp>
          <p:nvSpPr>
            <p:cNvPr id="902" name="object 210"/>
            <p:cNvSpPr/>
            <p:nvPr/>
          </p:nvSpPr>
          <p:spPr>
            <a:xfrm>
              <a:off x="1744453" y="6488157"/>
              <a:ext cx="4323715" cy="515620"/>
            </a:xfrm>
            <a:custGeom>
              <a:avLst/>
              <a:gdLst/>
              <a:ahLst/>
              <a:cxnLst/>
              <a:rect l="l" t="t" r="r" b="b"/>
              <a:pathLst>
                <a:path w="4323715" h="515620">
                  <a:moveTo>
                    <a:pt x="0" y="0"/>
                  </a:moveTo>
                  <a:lnTo>
                    <a:pt x="161861" y="19303"/>
                  </a:lnTo>
                  <a:lnTo>
                    <a:pt x="342630" y="40861"/>
                  </a:lnTo>
                  <a:lnTo>
                    <a:pt x="540108" y="64411"/>
                  </a:lnTo>
                  <a:lnTo>
                    <a:pt x="752096" y="89692"/>
                  </a:lnTo>
                  <a:lnTo>
                    <a:pt x="976396" y="116441"/>
                  </a:lnTo>
                  <a:lnTo>
                    <a:pt x="1210810" y="144396"/>
                  </a:lnTo>
                  <a:lnTo>
                    <a:pt x="1453140" y="173295"/>
                  </a:lnTo>
                  <a:lnTo>
                    <a:pt x="1701187" y="202876"/>
                  </a:lnTo>
                  <a:lnTo>
                    <a:pt x="1952753" y="232876"/>
                  </a:lnTo>
                  <a:lnTo>
                    <a:pt x="2205639" y="263034"/>
                  </a:lnTo>
                  <a:lnTo>
                    <a:pt x="2457647" y="293088"/>
                  </a:lnTo>
                  <a:lnTo>
                    <a:pt x="2706580" y="322774"/>
                  </a:lnTo>
                  <a:lnTo>
                    <a:pt x="2950237" y="351831"/>
                  </a:lnTo>
                  <a:lnTo>
                    <a:pt x="3186422" y="379998"/>
                  </a:lnTo>
                  <a:lnTo>
                    <a:pt x="3412936" y="407011"/>
                  </a:lnTo>
                  <a:lnTo>
                    <a:pt x="3627581" y="432608"/>
                  </a:lnTo>
                  <a:lnTo>
                    <a:pt x="3828157" y="456528"/>
                  </a:lnTo>
                  <a:lnTo>
                    <a:pt x="4012468" y="478508"/>
                  </a:lnTo>
                  <a:lnTo>
                    <a:pt x="4178314" y="498287"/>
                  </a:lnTo>
                  <a:lnTo>
                    <a:pt x="4323497" y="515601"/>
                  </a:lnTo>
                </a:path>
              </a:pathLst>
            </a:custGeom>
            <a:ln w="8718">
              <a:solidFill>
                <a:srgbClr val="0000FF"/>
              </a:solidFill>
            </a:ln>
          </p:spPr>
          <p:txBody>
            <a:bodyPr wrap="square" lIns="0" tIns="0" rIns="0" bIns="0" rtlCol="0"/>
            <a:lstStyle/>
            <a:p>
              <a:endParaRPr sz="2000"/>
            </a:p>
          </p:txBody>
        </p:sp>
        <p:sp>
          <p:nvSpPr>
            <p:cNvPr id="903" name="object 211"/>
            <p:cNvSpPr/>
            <p:nvPr/>
          </p:nvSpPr>
          <p:spPr>
            <a:xfrm>
              <a:off x="6066826" y="6973751"/>
              <a:ext cx="90170" cy="60960"/>
            </a:xfrm>
            <a:custGeom>
              <a:avLst/>
              <a:gdLst/>
              <a:ahLst/>
              <a:cxnLst/>
              <a:rect l="l" t="t" r="r" b="b"/>
              <a:pathLst>
                <a:path w="90170" h="60959">
                  <a:moveTo>
                    <a:pt x="7253" y="0"/>
                  </a:moveTo>
                  <a:lnTo>
                    <a:pt x="0" y="60582"/>
                  </a:lnTo>
                  <a:lnTo>
                    <a:pt x="90180" y="40626"/>
                  </a:lnTo>
                  <a:lnTo>
                    <a:pt x="7253" y="0"/>
                  </a:lnTo>
                  <a:close/>
                </a:path>
              </a:pathLst>
            </a:custGeom>
            <a:solidFill>
              <a:srgbClr val="0000FF"/>
            </a:solidFill>
          </p:spPr>
          <p:txBody>
            <a:bodyPr wrap="square" lIns="0" tIns="0" rIns="0" bIns="0" rtlCol="0"/>
            <a:lstStyle/>
            <a:p>
              <a:endParaRPr sz="2000"/>
            </a:p>
          </p:txBody>
        </p:sp>
        <p:sp>
          <p:nvSpPr>
            <p:cNvPr id="904" name="object 212"/>
            <p:cNvSpPr/>
            <p:nvPr/>
          </p:nvSpPr>
          <p:spPr>
            <a:xfrm>
              <a:off x="6066826" y="6973751"/>
              <a:ext cx="90170" cy="60960"/>
            </a:xfrm>
            <a:custGeom>
              <a:avLst/>
              <a:gdLst/>
              <a:ahLst/>
              <a:cxnLst/>
              <a:rect l="l" t="t" r="r" b="b"/>
              <a:pathLst>
                <a:path w="90170" h="60959">
                  <a:moveTo>
                    <a:pt x="7253" y="0"/>
                  </a:moveTo>
                  <a:lnTo>
                    <a:pt x="90180" y="40626"/>
                  </a:lnTo>
                  <a:lnTo>
                    <a:pt x="0" y="60582"/>
                  </a:lnTo>
                  <a:lnTo>
                    <a:pt x="7253" y="0"/>
                  </a:lnTo>
                  <a:close/>
                </a:path>
              </a:pathLst>
            </a:custGeom>
            <a:ln w="8718">
              <a:solidFill>
                <a:srgbClr val="0000FF"/>
              </a:solidFill>
            </a:ln>
          </p:spPr>
          <p:txBody>
            <a:bodyPr wrap="square" lIns="0" tIns="0" rIns="0" bIns="0" rtlCol="0"/>
            <a:lstStyle/>
            <a:p>
              <a:endParaRPr sz="2000"/>
            </a:p>
          </p:txBody>
        </p:sp>
        <p:sp>
          <p:nvSpPr>
            <p:cNvPr id="905" name="object 213"/>
            <p:cNvSpPr/>
            <p:nvPr/>
          </p:nvSpPr>
          <p:spPr>
            <a:xfrm>
              <a:off x="1260300" y="6582392"/>
              <a:ext cx="441325" cy="901700"/>
            </a:xfrm>
            <a:custGeom>
              <a:avLst/>
              <a:gdLst/>
              <a:ahLst/>
              <a:cxnLst/>
              <a:rect l="l" t="t" r="r" b="b"/>
              <a:pathLst>
                <a:path w="441325" h="901700">
                  <a:moveTo>
                    <a:pt x="7958" y="0"/>
                  </a:moveTo>
                  <a:lnTo>
                    <a:pt x="3502" y="53207"/>
                  </a:lnTo>
                  <a:lnTo>
                    <a:pt x="628" y="111611"/>
                  </a:lnTo>
                  <a:lnTo>
                    <a:pt x="0" y="142402"/>
                  </a:lnTo>
                  <a:lnTo>
                    <a:pt x="24" y="174059"/>
                  </a:lnTo>
                  <a:lnTo>
                    <a:pt x="2378" y="239398"/>
                  </a:lnTo>
                  <a:lnTo>
                    <a:pt x="8378" y="306473"/>
                  </a:lnTo>
                  <a:lnTo>
                    <a:pt x="18713" y="374131"/>
                  </a:lnTo>
                  <a:lnTo>
                    <a:pt x="34072" y="441220"/>
                  </a:lnTo>
                  <a:lnTo>
                    <a:pt x="55142" y="506585"/>
                  </a:lnTo>
                  <a:lnTo>
                    <a:pt x="82612" y="569074"/>
                  </a:lnTo>
                  <a:lnTo>
                    <a:pt x="117170" y="627533"/>
                  </a:lnTo>
                  <a:lnTo>
                    <a:pt x="142279" y="661768"/>
                  </a:lnTo>
                  <a:lnTo>
                    <a:pt x="169536" y="694389"/>
                  </a:lnTo>
                  <a:lnTo>
                    <a:pt x="198741" y="725431"/>
                  </a:lnTo>
                  <a:lnTo>
                    <a:pt x="229697" y="754926"/>
                  </a:lnTo>
                  <a:lnTo>
                    <a:pt x="262202" y="782909"/>
                  </a:lnTo>
                  <a:lnTo>
                    <a:pt x="296059" y="809412"/>
                  </a:lnTo>
                  <a:lnTo>
                    <a:pt x="331067" y="834469"/>
                  </a:lnTo>
                  <a:lnTo>
                    <a:pt x="367027" y="858114"/>
                  </a:lnTo>
                  <a:lnTo>
                    <a:pt x="403740" y="880381"/>
                  </a:lnTo>
                  <a:lnTo>
                    <a:pt x="422317" y="891007"/>
                  </a:lnTo>
                  <a:lnTo>
                    <a:pt x="441007" y="901301"/>
                  </a:lnTo>
                </a:path>
              </a:pathLst>
            </a:custGeom>
            <a:ln w="8718">
              <a:solidFill>
                <a:srgbClr val="0000FF"/>
              </a:solidFill>
            </a:ln>
          </p:spPr>
          <p:txBody>
            <a:bodyPr wrap="square" lIns="0" tIns="0" rIns="0" bIns="0" rtlCol="0"/>
            <a:lstStyle/>
            <a:p>
              <a:endParaRPr sz="2000"/>
            </a:p>
          </p:txBody>
        </p:sp>
        <p:sp>
          <p:nvSpPr>
            <p:cNvPr id="906" name="object 214"/>
            <p:cNvSpPr/>
            <p:nvPr/>
          </p:nvSpPr>
          <p:spPr>
            <a:xfrm>
              <a:off x="1687916" y="7456589"/>
              <a:ext cx="92075" cy="66675"/>
            </a:xfrm>
            <a:custGeom>
              <a:avLst/>
              <a:gdLst/>
              <a:ahLst/>
              <a:cxnLst/>
              <a:rect l="l" t="t" r="r" b="b"/>
              <a:pathLst>
                <a:path w="92075" h="66675">
                  <a:moveTo>
                    <a:pt x="27383" y="0"/>
                  </a:moveTo>
                  <a:lnTo>
                    <a:pt x="0" y="54558"/>
                  </a:lnTo>
                  <a:lnTo>
                    <a:pt x="91610" y="66406"/>
                  </a:lnTo>
                  <a:lnTo>
                    <a:pt x="27383" y="0"/>
                  </a:lnTo>
                  <a:close/>
                </a:path>
              </a:pathLst>
            </a:custGeom>
            <a:solidFill>
              <a:srgbClr val="0000FF"/>
            </a:solidFill>
          </p:spPr>
          <p:txBody>
            <a:bodyPr wrap="square" lIns="0" tIns="0" rIns="0" bIns="0" rtlCol="0"/>
            <a:lstStyle/>
            <a:p>
              <a:endParaRPr sz="2000"/>
            </a:p>
          </p:txBody>
        </p:sp>
        <p:sp>
          <p:nvSpPr>
            <p:cNvPr id="907" name="object 215"/>
            <p:cNvSpPr/>
            <p:nvPr/>
          </p:nvSpPr>
          <p:spPr>
            <a:xfrm>
              <a:off x="1687916" y="7456589"/>
              <a:ext cx="92075" cy="66675"/>
            </a:xfrm>
            <a:custGeom>
              <a:avLst/>
              <a:gdLst/>
              <a:ahLst/>
              <a:cxnLst/>
              <a:rect l="l" t="t" r="r" b="b"/>
              <a:pathLst>
                <a:path w="92075" h="66675">
                  <a:moveTo>
                    <a:pt x="27383" y="0"/>
                  </a:moveTo>
                  <a:lnTo>
                    <a:pt x="91610" y="66406"/>
                  </a:lnTo>
                  <a:lnTo>
                    <a:pt x="0" y="54558"/>
                  </a:lnTo>
                  <a:lnTo>
                    <a:pt x="27383" y="0"/>
                  </a:lnTo>
                  <a:close/>
                </a:path>
              </a:pathLst>
            </a:custGeom>
            <a:ln w="8718">
              <a:solidFill>
                <a:srgbClr val="0000FF"/>
              </a:solidFill>
            </a:ln>
          </p:spPr>
          <p:txBody>
            <a:bodyPr wrap="square" lIns="0" tIns="0" rIns="0" bIns="0" rtlCol="0"/>
            <a:lstStyle/>
            <a:p>
              <a:endParaRPr sz="2000"/>
            </a:p>
          </p:txBody>
        </p:sp>
        <p:sp>
          <p:nvSpPr>
            <p:cNvPr id="908" name="object 216"/>
            <p:cNvSpPr/>
            <p:nvPr/>
          </p:nvSpPr>
          <p:spPr>
            <a:xfrm flipH="1">
              <a:off x="2168907" y="7926785"/>
              <a:ext cx="91633" cy="129408"/>
            </a:xfrm>
            <a:custGeom>
              <a:avLst/>
              <a:gdLst/>
              <a:ahLst/>
              <a:cxnLst/>
              <a:rect l="l" t="t" r="r" b="b"/>
              <a:pathLst>
                <a:path h="215900">
                  <a:moveTo>
                    <a:pt x="0" y="0"/>
                  </a:moveTo>
                  <a:lnTo>
                    <a:pt x="0" y="11613"/>
                  </a:lnTo>
                  <a:lnTo>
                    <a:pt x="0" y="23469"/>
                  </a:lnTo>
                  <a:lnTo>
                    <a:pt x="0" y="35547"/>
                  </a:lnTo>
                  <a:lnTo>
                    <a:pt x="0" y="47825"/>
                  </a:lnTo>
                  <a:lnTo>
                    <a:pt x="0" y="60282"/>
                  </a:lnTo>
                  <a:lnTo>
                    <a:pt x="0" y="72896"/>
                  </a:lnTo>
                  <a:lnTo>
                    <a:pt x="0" y="85645"/>
                  </a:lnTo>
                  <a:lnTo>
                    <a:pt x="0" y="163770"/>
                  </a:lnTo>
                  <a:lnTo>
                    <a:pt x="0" y="176861"/>
                  </a:lnTo>
                  <a:lnTo>
                    <a:pt x="0" y="189915"/>
                  </a:lnTo>
                  <a:lnTo>
                    <a:pt x="0" y="202909"/>
                  </a:lnTo>
                  <a:lnTo>
                    <a:pt x="0" y="215823"/>
                  </a:lnTo>
                </a:path>
              </a:pathLst>
            </a:custGeom>
            <a:ln w="8718">
              <a:solidFill>
                <a:srgbClr val="FF0000"/>
              </a:solidFill>
            </a:ln>
          </p:spPr>
          <p:txBody>
            <a:bodyPr wrap="square" lIns="0" tIns="0" rIns="0" bIns="0" rtlCol="0"/>
            <a:lstStyle/>
            <a:p>
              <a:endParaRPr sz="2000"/>
            </a:p>
          </p:txBody>
        </p:sp>
        <p:sp>
          <p:nvSpPr>
            <p:cNvPr id="909" name="object 217"/>
            <p:cNvSpPr/>
            <p:nvPr/>
          </p:nvSpPr>
          <p:spPr>
            <a:xfrm>
              <a:off x="2227492" y="8063391"/>
              <a:ext cx="61594" cy="87630"/>
            </a:xfrm>
            <a:custGeom>
              <a:avLst/>
              <a:gdLst/>
              <a:ahLst/>
              <a:cxnLst/>
              <a:rect l="l" t="t" r="r" b="b"/>
              <a:pathLst>
                <a:path w="61594" h="87629">
                  <a:moveTo>
                    <a:pt x="61027" y="0"/>
                  </a:moveTo>
                  <a:lnTo>
                    <a:pt x="0" y="0"/>
                  </a:lnTo>
                  <a:lnTo>
                    <a:pt x="30513" y="87181"/>
                  </a:lnTo>
                  <a:lnTo>
                    <a:pt x="61027" y="0"/>
                  </a:lnTo>
                  <a:close/>
                </a:path>
              </a:pathLst>
            </a:custGeom>
            <a:solidFill>
              <a:srgbClr val="FF0000"/>
            </a:solidFill>
          </p:spPr>
          <p:txBody>
            <a:bodyPr wrap="square" lIns="0" tIns="0" rIns="0" bIns="0" rtlCol="0"/>
            <a:lstStyle/>
            <a:p>
              <a:endParaRPr sz="2000"/>
            </a:p>
          </p:txBody>
        </p:sp>
        <p:sp>
          <p:nvSpPr>
            <p:cNvPr id="910" name="object 218"/>
            <p:cNvSpPr/>
            <p:nvPr/>
          </p:nvSpPr>
          <p:spPr>
            <a:xfrm>
              <a:off x="2227492" y="8063391"/>
              <a:ext cx="61594" cy="87630"/>
            </a:xfrm>
            <a:custGeom>
              <a:avLst/>
              <a:gdLst/>
              <a:ahLst/>
              <a:cxnLst/>
              <a:rect l="l" t="t" r="r" b="b"/>
              <a:pathLst>
                <a:path w="61594" h="87629">
                  <a:moveTo>
                    <a:pt x="61027" y="0"/>
                  </a:moveTo>
                  <a:lnTo>
                    <a:pt x="30513" y="87181"/>
                  </a:lnTo>
                  <a:lnTo>
                    <a:pt x="0" y="0"/>
                  </a:lnTo>
                  <a:lnTo>
                    <a:pt x="61027" y="0"/>
                  </a:lnTo>
                  <a:close/>
                </a:path>
              </a:pathLst>
            </a:custGeom>
            <a:ln w="8718">
              <a:solidFill>
                <a:srgbClr val="FF0000"/>
              </a:solidFill>
            </a:ln>
          </p:spPr>
          <p:txBody>
            <a:bodyPr wrap="square" lIns="0" tIns="0" rIns="0" bIns="0" rtlCol="0"/>
            <a:lstStyle/>
            <a:p>
              <a:endParaRPr sz="2000"/>
            </a:p>
          </p:txBody>
        </p:sp>
        <p:sp>
          <p:nvSpPr>
            <p:cNvPr id="911" name="object 219"/>
            <p:cNvSpPr/>
            <p:nvPr/>
          </p:nvSpPr>
          <p:spPr>
            <a:xfrm>
              <a:off x="4949132" y="2302699"/>
              <a:ext cx="609920" cy="163508"/>
            </a:xfrm>
            <a:custGeom>
              <a:avLst/>
              <a:gdLst/>
              <a:ahLst/>
              <a:cxnLst/>
              <a:rect l="l" t="t" r="r" b="b"/>
              <a:pathLst>
                <a:path w="621029" h="276860">
                  <a:moveTo>
                    <a:pt x="0" y="0"/>
                  </a:moveTo>
                  <a:lnTo>
                    <a:pt x="57485" y="25620"/>
                  </a:lnTo>
                  <a:lnTo>
                    <a:pt x="117323" y="52293"/>
                  </a:lnTo>
                  <a:lnTo>
                    <a:pt x="179013" y="79794"/>
                  </a:lnTo>
                  <a:lnTo>
                    <a:pt x="242051" y="107899"/>
                  </a:lnTo>
                  <a:lnTo>
                    <a:pt x="305933" y="136381"/>
                  </a:lnTo>
                  <a:lnTo>
                    <a:pt x="370158" y="165017"/>
                  </a:lnTo>
                  <a:lnTo>
                    <a:pt x="434222" y="193582"/>
                  </a:lnTo>
                  <a:lnTo>
                    <a:pt x="466036" y="207767"/>
                  </a:lnTo>
                  <a:lnTo>
                    <a:pt x="497622" y="221851"/>
                  </a:lnTo>
                  <a:lnTo>
                    <a:pt x="528916" y="235804"/>
                  </a:lnTo>
                  <a:lnTo>
                    <a:pt x="559855" y="249599"/>
                  </a:lnTo>
                  <a:lnTo>
                    <a:pt x="590377" y="263207"/>
                  </a:lnTo>
                  <a:lnTo>
                    <a:pt x="620419" y="276601"/>
                  </a:lnTo>
                </a:path>
              </a:pathLst>
            </a:custGeom>
            <a:ln w="8718">
              <a:solidFill>
                <a:srgbClr val="FF0000"/>
              </a:solidFill>
            </a:ln>
          </p:spPr>
          <p:txBody>
            <a:bodyPr wrap="square" lIns="0" tIns="0" rIns="0" bIns="0" rtlCol="0"/>
            <a:lstStyle/>
            <a:p>
              <a:endParaRPr sz="2000"/>
            </a:p>
          </p:txBody>
        </p:sp>
        <p:sp>
          <p:nvSpPr>
            <p:cNvPr id="912" name="object 220"/>
            <p:cNvSpPr/>
            <p:nvPr/>
          </p:nvSpPr>
          <p:spPr>
            <a:xfrm>
              <a:off x="5546151" y="2438158"/>
              <a:ext cx="92075" cy="63500"/>
            </a:xfrm>
            <a:custGeom>
              <a:avLst/>
              <a:gdLst/>
              <a:ahLst/>
              <a:cxnLst/>
              <a:rect l="l" t="t" r="r" b="b"/>
              <a:pathLst>
                <a:path w="92075" h="63500">
                  <a:moveTo>
                    <a:pt x="24864" y="0"/>
                  </a:moveTo>
                  <a:lnTo>
                    <a:pt x="0" y="55717"/>
                  </a:lnTo>
                  <a:lnTo>
                    <a:pt x="92055" y="63381"/>
                  </a:lnTo>
                  <a:lnTo>
                    <a:pt x="24864" y="0"/>
                  </a:lnTo>
                  <a:close/>
                </a:path>
              </a:pathLst>
            </a:custGeom>
            <a:solidFill>
              <a:srgbClr val="FF0000"/>
            </a:solidFill>
          </p:spPr>
          <p:txBody>
            <a:bodyPr wrap="square" lIns="0" tIns="0" rIns="0" bIns="0" rtlCol="0"/>
            <a:lstStyle/>
            <a:p>
              <a:endParaRPr sz="2000"/>
            </a:p>
          </p:txBody>
        </p:sp>
        <p:sp>
          <p:nvSpPr>
            <p:cNvPr id="913" name="object 221"/>
            <p:cNvSpPr/>
            <p:nvPr/>
          </p:nvSpPr>
          <p:spPr>
            <a:xfrm>
              <a:off x="5546151" y="2438158"/>
              <a:ext cx="92075" cy="63500"/>
            </a:xfrm>
            <a:custGeom>
              <a:avLst/>
              <a:gdLst/>
              <a:ahLst/>
              <a:cxnLst/>
              <a:rect l="l" t="t" r="r" b="b"/>
              <a:pathLst>
                <a:path w="92075" h="63500">
                  <a:moveTo>
                    <a:pt x="24864" y="0"/>
                  </a:moveTo>
                  <a:lnTo>
                    <a:pt x="92055" y="63381"/>
                  </a:lnTo>
                  <a:lnTo>
                    <a:pt x="0" y="55717"/>
                  </a:lnTo>
                  <a:lnTo>
                    <a:pt x="24864" y="0"/>
                  </a:lnTo>
                  <a:close/>
                </a:path>
              </a:pathLst>
            </a:custGeom>
            <a:ln w="8718">
              <a:solidFill>
                <a:srgbClr val="FF0000"/>
              </a:solidFill>
            </a:ln>
          </p:spPr>
          <p:txBody>
            <a:bodyPr wrap="square" lIns="0" tIns="0" rIns="0" bIns="0" rtlCol="0"/>
            <a:lstStyle/>
            <a:p>
              <a:endParaRPr sz="2000"/>
            </a:p>
          </p:txBody>
        </p:sp>
        <p:sp>
          <p:nvSpPr>
            <p:cNvPr id="914" name="object 222"/>
            <p:cNvSpPr/>
            <p:nvPr/>
          </p:nvSpPr>
          <p:spPr>
            <a:xfrm>
              <a:off x="6130373" y="8038762"/>
              <a:ext cx="0" cy="215900"/>
            </a:xfrm>
            <a:custGeom>
              <a:avLst/>
              <a:gdLst/>
              <a:ahLst/>
              <a:cxnLst/>
              <a:rect l="l" t="t" r="r" b="b"/>
              <a:pathLst>
                <a:path h="215900">
                  <a:moveTo>
                    <a:pt x="0" y="0"/>
                  </a:moveTo>
                  <a:lnTo>
                    <a:pt x="0" y="11613"/>
                  </a:lnTo>
                  <a:lnTo>
                    <a:pt x="0" y="23469"/>
                  </a:lnTo>
                  <a:lnTo>
                    <a:pt x="0" y="35547"/>
                  </a:lnTo>
                  <a:lnTo>
                    <a:pt x="0" y="47825"/>
                  </a:lnTo>
                  <a:lnTo>
                    <a:pt x="0" y="60282"/>
                  </a:lnTo>
                  <a:lnTo>
                    <a:pt x="0" y="72896"/>
                  </a:lnTo>
                  <a:lnTo>
                    <a:pt x="0" y="85645"/>
                  </a:lnTo>
                  <a:lnTo>
                    <a:pt x="0" y="98508"/>
                  </a:lnTo>
                  <a:lnTo>
                    <a:pt x="0" y="111462"/>
                  </a:lnTo>
                  <a:lnTo>
                    <a:pt x="0" y="124488"/>
                  </a:lnTo>
                  <a:lnTo>
                    <a:pt x="0" y="137562"/>
                  </a:lnTo>
                  <a:lnTo>
                    <a:pt x="0" y="150663"/>
                  </a:lnTo>
                  <a:lnTo>
                    <a:pt x="0" y="163770"/>
                  </a:lnTo>
                  <a:lnTo>
                    <a:pt x="0" y="176861"/>
                  </a:lnTo>
                  <a:lnTo>
                    <a:pt x="0" y="189915"/>
                  </a:lnTo>
                  <a:lnTo>
                    <a:pt x="0" y="202909"/>
                  </a:lnTo>
                  <a:lnTo>
                    <a:pt x="0" y="215823"/>
                  </a:lnTo>
                </a:path>
              </a:pathLst>
            </a:custGeom>
            <a:ln w="8718">
              <a:solidFill>
                <a:srgbClr val="0000FF"/>
              </a:solidFill>
            </a:ln>
          </p:spPr>
          <p:txBody>
            <a:bodyPr wrap="square" lIns="0" tIns="0" rIns="0" bIns="0" rtlCol="0"/>
            <a:lstStyle/>
            <a:p>
              <a:endParaRPr sz="2000"/>
            </a:p>
          </p:txBody>
        </p:sp>
        <p:sp>
          <p:nvSpPr>
            <p:cNvPr id="915" name="object 223"/>
            <p:cNvSpPr/>
            <p:nvPr/>
          </p:nvSpPr>
          <p:spPr>
            <a:xfrm>
              <a:off x="6107079" y="8255544"/>
              <a:ext cx="61593" cy="87629"/>
            </a:xfrm>
            <a:custGeom>
              <a:avLst/>
              <a:gdLst/>
              <a:ahLst/>
              <a:cxnLst/>
              <a:rect l="l" t="t" r="r" b="b"/>
              <a:pathLst>
                <a:path w="61595" h="87629">
                  <a:moveTo>
                    <a:pt x="61027" y="0"/>
                  </a:moveTo>
                  <a:lnTo>
                    <a:pt x="0" y="0"/>
                  </a:lnTo>
                  <a:lnTo>
                    <a:pt x="30513" y="87181"/>
                  </a:lnTo>
                  <a:lnTo>
                    <a:pt x="61027" y="0"/>
                  </a:lnTo>
                  <a:close/>
                </a:path>
              </a:pathLst>
            </a:custGeom>
            <a:solidFill>
              <a:srgbClr val="0000FF"/>
            </a:solidFill>
          </p:spPr>
          <p:txBody>
            <a:bodyPr wrap="square" lIns="0" tIns="0" rIns="0" bIns="0" rtlCol="0"/>
            <a:lstStyle/>
            <a:p>
              <a:endParaRPr sz="2000"/>
            </a:p>
          </p:txBody>
        </p:sp>
        <p:sp>
          <p:nvSpPr>
            <p:cNvPr id="916" name="object 224"/>
            <p:cNvSpPr/>
            <p:nvPr/>
          </p:nvSpPr>
          <p:spPr>
            <a:xfrm>
              <a:off x="6099860" y="8261861"/>
              <a:ext cx="61593" cy="87629"/>
            </a:xfrm>
            <a:custGeom>
              <a:avLst/>
              <a:gdLst/>
              <a:ahLst/>
              <a:cxnLst/>
              <a:rect l="l" t="t" r="r" b="b"/>
              <a:pathLst>
                <a:path w="61595" h="87629">
                  <a:moveTo>
                    <a:pt x="61027" y="0"/>
                  </a:moveTo>
                  <a:lnTo>
                    <a:pt x="30513" y="87181"/>
                  </a:lnTo>
                  <a:lnTo>
                    <a:pt x="0" y="0"/>
                  </a:lnTo>
                  <a:lnTo>
                    <a:pt x="61027" y="0"/>
                  </a:lnTo>
                  <a:close/>
                </a:path>
              </a:pathLst>
            </a:custGeom>
            <a:ln w="8718">
              <a:solidFill>
                <a:srgbClr val="0000FF"/>
              </a:solidFill>
            </a:ln>
          </p:spPr>
          <p:txBody>
            <a:bodyPr wrap="square" lIns="0" tIns="0" rIns="0" bIns="0" rtlCol="0"/>
            <a:lstStyle/>
            <a:p>
              <a:endParaRPr sz="2000"/>
            </a:p>
          </p:txBody>
        </p:sp>
        <p:sp>
          <p:nvSpPr>
            <p:cNvPr id="917" name="object 225"/>
            <p:cNvSpPr/>
            <p:nvPr/>
          </p:nvSpPr>
          <p:spPr>
            <a:xfrm>
              <a:off x="6775602" y="3553049"/>
              <a:ext cx="91633" cy="1608587"/>
            </a:xfrm>
            <a:custGeom>
              <a:avLst/>
              <a:gdLst/>
              <a:ahLst/>
              <a:cxnLst/>
              <a:rect l="l" t="t" r="r" b="b"/>
              <a:pathLst>
                <a:path w="77470" h="1715135">
                  <a:moveTo>
                    <a:pt x="60940" y="0"/>
                  </a:moveTo>
                  <a:lnTo>
                    <a:pt x="54853" y="62819"/>
                  </a:lnTo>
                  <a:lnTo>
                    <a:pt x="48273" y="134150"/>
                  </a:lnTo>
                  <a:lnTo>
                    <a:pt x="41403" y="212976"/>
                  </a:lnTo>
                  <a:lnTo>
                    <a:pt x="34446" y="298279"/>
                  </a:lnTo>
                  <a:lnTo>
                    <a:pt x="27604" y="389045"/>
                  </a:lnTo>
                  <a:lnTo>
                    <a:pt x="21081" y="484255"/>
                  </a:lnTo>
                  <a:lnTo>
                    <a:pt x="15079" y="582894"/>
                  </a:lnTo>
                  <a:lnTo>
                    <a:pt x="9802" y="683945"/>
                  </a:lnTo>
                  <a:lnTo>
                    <a:pt x="5453" y="786391"/>
                  </a:lnTo>
                  <a:lnTo>
                    <a:pt x="2234" y="889216"/>
                  </a:lnTo>
                  <a:lnTo>
                    <a:pt x="348" y="991403"/>
                  </a:lnTo>
                  <a:lnTo>
                    <a:pt x="0" y="1091936"/>
                  </a:lnTo>
                  <a:lnTo>
                    <a:pt x="1390" y="1189798"/>
                  </a:lnTo>
                  <a:lnTo>
                    <a:pt x="4723" y="1283972"/>
                  </a:lnTo>
                  <a:lnTo>
                    <a:pt x="10201" y="1373442"/>
                  </a:lnTo>
                  <a:lnTo>
                    <a:pt x="18028" y="1457192"/>
                  </a:lnTo>
                  <a:lnTo>
                    <a:pt x="28405" y="1534205"/>
                  </a:lnTo>
                  <a:lnTo>
                    <a:pt x="41538" y="1603464"/>
                  </a:lnTo>
                  <a:lnTo>
                    <a:pt x="57627" y="1663952"/>
                  </a:lnTo>
                  <a:lnTo>
                    <a:pt x="76877" y="1714654"/>
                  </a:lnTo>
                </a:path>
              </a:pathLst>
            </a:custGeom>
            <a:ln w="8718">
              <a:solidFill>
                <a:srgbClr val="FF0000"/>
              </a:solidFill>
            </a:ln>
          </p:spPr>
          <p:txBody>
            <a:bodyPr wrap="square" lIns="0" tIns="0" rIns="0" bIns="0" rtlCol="0"/>
            <a:lstStyle/>
            <a:p>
              <a:endParaRPr sz="2000"/>
            </a:p>
          </p:txBody>
        </p:sp>
        <p:sp>
          <p:nvSpPr>
            <p:cNvPr id="918" name="object 226"/>
            <p:cNvSpPr/>
            <p:nvPr/>
          </p:nvSpPr>
          <p:spPr>
            <a:xfrm>
              <a:off x="5932142" y="3559887"/>
              <a:ext cx="556054" cy="176978"/>
            </a:xfrm>
            <a:custGeom>
              <a:avLst/>
              <a:gdLst/>
              <a:ahLst/>
              <a:cxnLst/>
              <a:rect l="l" t="t" r="r" b="b"/>
              <a:pathLst>
                <a:path w="608965" h="292100">
                  <a:moveTo>
                    <a:pt x="608972" y="0"/>
                  </a:moveTo>
                  <a:lnTo>
                    <a:pt x="552323" y="27161"/>
                  </a:lnTo>
                  <a:lnTo>
                    <a:pt x="493248" y="55484"/>
                  </a:lnTo>
                  <a:lnTo>
                    <a:pt x="432303" y="84703"/>
                  </a:lnTo>
                  <a:lnTo>
                    <a:pt x="370044" y="114552"/>
                  </a:lnTo>
                  <a:lnTo>
                    <a:pt x="307026" y="144764"/>
                  </a:lnTo>
                  <a:lnTo>
                    <a:pt x="243805" y="175072"/>
                  </a:lnTo>
                  <a:lnTo>
                    <a:pt x="180936" y="205212"/>
                  </a:lnTo>
                  <a:lnTo>
                    <a:pt x="118975" y="234916"/>
                  </a:lnTo>
                  <a:lnTo>
                    <a:pt x="88509" y="249522"/>
                  </a:lnTo>
                  <a:lnTo>
                    <a:pt x="58478" y="263919"/>
                  </a:lnTo>
                  <a:lnTo>
                    <a:pt x="28952" y="278074"/>
                  </a:lnTo>
                  <a:lnTo>
                    <a:pt x="0" y="291954"/>
                  </a:lnTo>
                </a:path>
              </a:pathLst>
            </a:custGeom>
            <a:ln w="8718">
              <a:solidFill>
                <a:srgbClr val="FF0000"/>
              </a:solidFill>
            </a:ln>
          </p:spPr>
          <p:txBody>
            <a:bodyPr wrap="square" lIns="0" tIns="0" rIns="0" bIns="0" rtlCol="0"/>
            <a:lstStyle/>
            <a:p>
              <a:endParaRPr sz="2000"/>
            </a:p>
          </p:txBody>
        </p:sp>
        <p:sp>
          <p:nvSpPr>
            <p:cNvPr id="919" name="object 227"/>
            <p:cNvSpPr/>
            <p:nvPr/>
          </p:nvSpPr>
          <p:spPr>
            <a:xfrm>
              <a:off x="5853231" y="3709380"/>
              <a:ext cx="92075" cy="65405"/>
            </a:xfrm>
            <a:custGeom>
              <a:avLst/>
              <a:gdLst/>
              <a:ahLst/>
              <a:cxnLst/>
              <a:rect l="l" t="t" r="r" b="b"/>
              <a:pathLst>
                <a:path w="92075" h="65404">
                  <a:moveTo>
                    <a:pt x="65421" y="0"/>
                  </a:moveTo>
                  <a:lnTo>
                    <a:pt x="0" y="65177"/>
                  </a:lnTo>
                  <a:lnTo>
                    <a:pt x="91776" y="54994"/>
                  </a:lnTo>
                  <a:lnTo>
                    <a:pt x="65421" y="0"/>
                  </a:lnTo>
                  <a:close/>
                </a:path>
              </a:pathLst>
            </a:custGeom>
            <a:solidFill>
              <a:srgbClr val="FF0000"/>
            </a:solidFill>
          </p:spPr>
          <p:txBody>
            <a:bodyPr wrap="square" lIns="0" tIns="0" rIns="0" bIns="0" rtlCol="0"/>
            <a:lstStyle/>
            <a:p>
              <a:endParaRPr sz="2000"/>
            </a:p>
          </p:txBody>
        </p:sp>
        <p:sp>
          <p:nvSpPr>
            <p:cNvPr id="920" name="object 228"/>
            <p:cNvSpPr/>
            <p:nvPr/>
          </p:nvSpPr>
          <p:spPr>
            <a:xfrm>
              <a:off x="5853231" y="3709380"/>
              <a:ext cx="92075" cy="65405"/>
            </a:xfrm>
            <a:custGeom>
              <a:avLst/>
              <a:gdLst/>
              <a:ahLst/>
              <a:cxnLst/>
              <a:rect l="l" t="t" r="r" b="b"/>
              <a:pathLst>
                <a:path w="92075" h="65404">
                  <a:moveTo>
                    <a:pt x="91776" y="54994"/>
                  </a:moveTo>
                  <a:lnTo>
                    <a:pt x="0" y="65177"/>
                  </a:lnTo>
                  <a:lnTo>
                    <a:pt x="65421" y="0"/>
                  </a:lnTo>
                  <a:lnTo>
                    <a:pt x="91776" y="54994"/>
                  </a:lnTo>
                  <a:close/>
                </a:path>
              </a:pathLst>
            </a:custGeom>
            <a:ln w="8718">
              <a:solidFill>
                <a:srgbClr val="FF0000"/>
              </a:solidFill>
            </a:ln>
          </p:spPr>
          <p:txBody>
            <a:bodyPr wrap="square" lIns="0" tIns="0" rIns="0" bIns="0" rtlCol="0"/>
            <a:lstStyle/>
            <a:p>
              <a:endParaRPr sz="2000"/>
            </a:p>
          </p:txBody>
        </p:sp>
        <p:sp>
          <p:nvSpPr>
            <p:cNvPr id="921" name="bk object 16"/>
            <p:cNvSpPr/>
            <p:nvPr/>
          </p:nvSpPr>
          <p:spPr>
            <a:xfrm>
              <a:off x="418472" y="1046180"/>
              <a:ext cx="10601325" cy="8117205"/>
            </a:xfrm>
            <a:custGeom>
              <a:avLst/>
              <a:gdLst/>
              <a:ahLst/>
              <a:cxnLst/>
              <a:rect l="l" t="t" r="r" b="b"/>
              <a:pathLst>
                <a:path w="10601325" h="8117205">
                  <a:moveTo>
                    <a:pt x="0" y="8116616"/>
                  </a:moveTo>
                  <a:lnTo>
                    <a:pt x="0" y="0"/>
                  </a:lnTo>
                  <a:lnTo>
                    <a:pt x="10601294" y="0"/>
                  </a:lnTo>
                  <a:lnTo>
                    <a:pt x="10601294" y="8116616"/>
                  </a:lnTo>
                  <a:lnTo>
                    <a:pt x="0" y="8116616"/>
                  </a:lnTo>
                  <a:close/>
                </a:path>
              </a:pathLst>
            </a:custGeom>
            <a:ln w="8718">
              <a:solidFill>
                <a:srgbClr val="000000"/>
              </a:solidFill>
            </a:ln>
          </p:spPr>
          <p:txBody>
            <a:bodyPr wrap="square" lIns="0" tIns="0" rIns="0" bIns="0" rtlCol="0"/>
            <a:lstStyle/>
            <a:p>
              <a:endParaRPr sz="1100"/>
            </a:p>
          </p:txBody>
        </p:sp>
      </p:grpSp>
      <p:sp>
        <p:nvSpPr>
          <p:cNvPr id="922" name="文本框 921"/>
          <p:cNvSpPr txBox="1"/>
          <p:nvPr/>
        </p:nvSpPr>
        <p:spPr>
          <a:xfrm>
            <a:off x="6122787" y="5286966"/>
            <a:ext cx="4734161" cy="923330"/>
          </a:xfrm>
          <a:prstGeom prst="rect">
            <a:avLst/>
          </a:prstGeom>
          <a:noFill/>
        </p:spPr>
        <p:txBody>
          <a:bodyPr wrap="square" rtlCol="0">
            <a:spAutoFit/>
          </a:bodyPr>
          <a:lstStyle/>
          <a:p>
            <a:r>
              <a:rPr lang="en-US" altLang="zh-CN" dirty="0"/>
              <a:t>We build system dependency graphs from bug fixes, and compare them for deltas (</a:t>
            </a:r>
            <a:r>
              <a:rPr lang="en-US" altLang="zh-CN" b="1" dirty="0"/>
              <a:t>Hungarian  algorithm</a:t>
            </a:r>
            <a:r>
              <a:rPr lang="en-US" altLang="zh-CN" dirty="0"/>
              <a:t>). </a:t>
            </a:r>
            <a:endParaRPr lang="zh-CN" altLang="en-US" dirty="0"/>
          </a:p>
        </p:txBody>
      </p:sp>
      <p:sp>
        <p:nvSpPr>
          <p:cNvPr id="3" name="文本框 2"/>
          <p:cNvSpPr txBox="1"/>
          <p:nvPr/>
        </p:nvSpPr>
        <p:spPr>
          <a:xfrm>
            <a:off x="5199509" y="5489282"/>
            <a:ext cx="370614" cy="246221"/>
          </a:xfrm>
          <a:prstGeom prst="rect">
            <a:avLst/>
          </a:prstGeom>
          <a:noFill/>
        </p:spPr>
        <p:txBody>
          <a:bodyPr wrap="none" rtlCol="0">
            <a:spAutoFit/>
          </a:bodyPr>
          <a:lstStyle/>
          <a:p>
            <a:r>
              <a:rPr lang="en-US" altLang="zh-CN" sz="500" spc="-25" dirty="0">
                <a:latin typeface="Arial"/>
                <a:cs typeface="Arial"/>
              </a:rPr>
              <a:t>r:throw </a:t>
            </a:r>
          </a:p>
          <a:p>
            <a:r>
              <a:rPr lang="en-US" altLang="zh-CN" sz="500" spc="-25" dirty="0">
                <a:latin typeface="Arial"/>
                <a:cs typeface="Arial"/>
              </a:rPr>
              <a:t>v12</a:t>
            </a:r>
            <a:endParaRPr lang="zh-CN" altLang="en-US" dirty="0"/>
          </a:p>
        </p:txBody>
      </p:sp>
      <p:grpSp>
        <p:nvGrpSpPr>
          <p:cNvPr id="9" name="组合 8"/>
          <p:cNvGrpSpPr/>
          <p:nvPr/>
        </p:nvGrpSpPr>
        <p:grpSpPr>
          <a:xfrm>
            <a:off x="4600874" y="4434715"/>
            <a:ext cx="1397566" cy="768235"/>
            <a:chOff x="4760972" y="4226277"/>
            <a:chExt cx="1397566" cy="768235"/>
          </a:xfrm>
        </p:grpSpPr>
        <p:cxnSp>
          <p:nvCxnSpPr>
            <p:cNvPr id="6" name="直接箭头连接符 5"/>
            <p:cNvCxnSpPr/>
            <p:nvPr/>
          </p:nvCxnSpPr>
          <p:spPr>
            <a:xfrm>
              <a:off x="4879970" y="4247761"/>
              <a:ext cx="1015733" cy="363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760972" y="4226277"/>
              <a:ext cx="1229824" cy="253916"/>
            </a:xfrm>
            <a:prstGeom prst="rect">
              <a:avLst/>
            </a:prstGeom>
            <a:noFill/>
          </p:spPr>
          <p:txBody>
            <a:bodyPr wrap="none" rtlCol="0">
              <a:spAutoFit/>
            </a:bodyPr>
            <a:lstStyle/>
            <a:p>
              <a:r>
                <a:rPr lang="en-US" altLang="zh-CN" sz="1050" dirty="0"/>
                <a:t>data dependency</a:t>
              </a:r>
              <a:endParaRPr lang="zh-CN" altLang="en-US" sz="1050" dirty="0"/>
            </a:p>
          </p:txBody>
        </p:sp>
        <p:sp>
          <p:nvSpPr>
            <p:cNvPr id="239" name="文本框 238"/>
            <p:cNvSpPr txBox="1"/>
            <p:nvPr/>
          </p:nvSpPr>
          <p:spPr>
            <a:xfrm>
              <a:off x="4779634" y="4484544"/>
              <a:ext cx="1378904" cy="253916"/>
            </a:xfrm>
            <a:prstGeom prst="rect">
              <a:avLst/>
            </a:prstGeom>
            <a:noFill/>
          </p:spPr>
          <p:txBody>
            <a:bodyPr wrap="none" rtlCol="0">
              <a:spAutoFit/>
            </a:bodyPr>
            <a:lstStyle/>
            <a:p>
              <a:r>
                <a:rPr lang="en-US" altLang="zh-CN" sz="1050" dirty="0"/>
                <a:t>control dependency</a:t>
              </a:r>
              <a:endParaRPr lang="zh-CN" altLang="en-US" sz="1050" dirty="0"/>
            </a:p>
          </p:txBody>
        </p:sp>
        <p:cxnSp>
          <p:nvCxnSpPr>
            <p:cNvPr id="240" name="直接箭头连接符 239"/>
            <p:cNvCxnSpPr/>
            <p:nvPr/>
          </p:nvCxnSpPr>
          <p:spPr>
            <a:xfrm>
              <a:off x="4888392" y="4500833"/>
              <a:ext cx="1015733" cy="3636"/>
            </a:xfrm>
            <a:prstGeom prst="straightConnector1">
              <a:avLst/>
            </a:prstGeom>
            <a:ln w="12700">
              <a:solidFill>
                <a:srgbClr val="172CA9"/>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直接箭头连接符 240"/>
            <p:cNvCxnSpPr/>
            <p:nvPr/>
          </p:nvCxnSpPr>
          <p:spPr>
            <a:xfrm>
              <a:off x="4879970" y="4744443"/>
              <a:ext cx="1015733" cy="3636"/>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2" name="文本框 241"/>
            <p:cNvSpPr txBox="1"/>
            <p:nvPr/>
          </p:nvSpPr>
          <p:spPr>
            <a:xfrm>
              <a:off x="4781776" y="4740596"/>
              <a:ext cx="955711" cy="253916"/>
            </a:xfrm>
            <a:prstGeom prst="rect">
              <a:avLst/>
            </a:prstGeom>
            <a:noFill/>
          </p:spPr>
          <p:txBody>
            <a:bodyPr wrap="none" rtlCol="0">
              <a:spAutoFit/>
            </a:bodyPr>
            <a:lstStyle/>
            <a:p>
              <a:r>
                <a:rPr lang="en-US" altLang="zh-CN" sz="1050" dirty="0"/>
                <a:t>modification</a:t>
              </a:r>
              <a:endParaRPr lang="zh-CN" altLang="en-US" sz="1050" dirty="0"/>
            </a:p>
          </p:txBody>
        </p:sp>
      </p:grpSp>
      <p:grpSp>
        <p:nvGrpSpPr>
          <p:cNvPr id="11" name="组合 10"/>
          <p:cNvGrpSpPr/>
          <p:nvPr/>
        </p:nvGrpSpPr>
        <p:grpSpPr>
          <a:xfrm>
            <a:off x="6152047" y="4169696"/>
            <a:ext cx="1377328" cy="630937"/>
            <a:chOff x="6152047" y="4169696"/>
            <a:chExt cx="1377328" cy="630937"/>
          </a:xfrm>
        </p:grpSpPr>
        <p:sp>
          <p:nvSpPr>
            <p:cNvPr id="10" name="矩形 9"/>
            <p:cNvSpPr/>
            <p:nvPr/>
          </p:nvSpPr>
          <p:spPr>
            <a:xfrm>
              <a:off x="6155656" y="4169696"/>
              <a:ext cx="1373719" cy="17852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rPr>
                <a:t>node in buggy file</a:t>
              </a:r>
              <a:endParaRPr lang="zh-CN" altLang="en-US" sz="1200" dirty="0">
                <a:solidFill>
                  <a:schemeClr val="tx1"/>
                </a:solidFill>
              </a:endParaRPr>
            </a:p>
          </p:txBody>
        </p:sp>
        <p:sp>
          <p:nvSpPr>
            <p:cNvPr id="245" name="矩形 244"/>
            <p:cNvSpPr/>
            <p:nvPr/>
          </p:nvSpPr>
          <p:spPr>
            <a:xfrm>
              <a:off x="6152047" y="4395900"/>
              <a:ext cx="1377328" cy="17852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rPr>
                <a:t>node in fixed file</a:t>
              </a:r>
              <a:endParaRPr lang="zh-CN" altLang="en-US" sz="1200" dirty="0">
                <a:solidFill>
                  <a:schemeClr val="tx1"/>
                </a:solidFill>
              </a:endParaRPr>
            </a:p>
          </p:txBody>
        </p:sp>
        <p:sp>
          <p:nvSpPr>
            <p:cNvPr id="246" name="矩形 245"/>
            <p:cNvSpPr/>
            <p:nvPr/>
          </p:nvSpPr>
          <p:spPr>
            <a:xfrm>
              <a:off x="6152047" y="4622104"/>
              <a:ext cx="1377328" cy="1785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rPr>
                <a:t>modified node</a:t>
              </a:r>
              <a:endParaRPr lang="zh-CN" altLang="en-US" sz="1200" dirty="0">
                <a:solidFill>
                  <a:schemeClr val="tx1"/>
                </a:solidFill>
              </a:endParaRPr>
            </a:p>
          </p:txBody>
        </p:sp>
      </p:grpSp>
      <p:sp>
        <p:nvSpPr>
          <p:cNvPr id="12" name="文本框 11"/>
          <p:cNvSpPr txBox="1"/>
          <p:nvPr/>
        </p:nvSpPr>
        <p:spPr>
          <a:xfrm>
            <a:off x="6187945" y="1699613"/>
            <a:ext cx="1263487" cy="369332"/>
          </a:xfrm>
          <a:prstGeom prst="rect">
            <a:avLst/>
          </a:prstGeom>
          <a:noFill/>
        </p:spPr>
        <p:txBody>
          <a:bodyPr wrap="none" rtlCol="0">
            <a:spAutoFit/>
          </a:bodyPr>
          <a:lstStyle/>
          <a:p>
            <a:r>
              <a:rPr lang="en-US" altLang="zh-CN" dirty="0"/>
              <a:t>Buggy file</a:t>
            </a:r>
            <a:endParaRPr lang="zh-CN" altLang="en-US" dirty="0"/>
          </a:p>
        </p:txBody>
      </p:sp>
      <p:sp>
        <p:nvSpPr>
          <p:cNvPr id="249" name="文本框 248"/>
          <p:cNvSpPr txBox="1"/>
          <p:nvPr/>
        </p:nvSpPr>
        <p:spPr>
          <a:xfrm>
            <a:off x="796909" y="2004395"/>
            <a:ext cx="1183337" cy="369332"/>
          </a:xfrm>
          <a:prstGeom prst="rect">
            <a:avLst/>
          </a:prstGeom>
          <a:noFill/>
        </p:spPr>
        <p:txBody>
          <a:bodyPr wrap="none" rtlCol="0">
            <a:spAutoFit/>
          </a:bodyPr>
          <a:lstStyle/>
          <a:p>
            <a:r>
              <a:rPr lang="en-US" altLang="zh-CN" dirty="0"/>
              <a:t>Fixed file</a:t>
            </a:r>
            <a:endParaRPr lang="zh-CN" altLang="en-US" dirty="0"/>
          </a:p>
        </p:txBody>
      </p:sp>
    </p:spTree>
    <p:extLst>
      <p:ext uri="{BB962C8B-B14F-4D97-AF65-F5344CB8AC3E}">
        <p14:creationId xmlns:p14="http://schemas.microsoft.com/office/powerpoint/2010/main" val="74416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Subjects</a:t>
            </a:r>
            <a:endParaRPr lang="zh-CN" altLang="en-US" dirty="0"/>
          </a:p>
        </p:txBody>
      </p:sp>
      <p:graphicFrame>
        <p:nvGraphicFramePr>
          <p:cNvPr id="5" name="内容占位符 4"/>
          <p:cNvGraphicFramePr>
            <a:graphicFrameLocks noGrp="1"/>
          </p:cNvGraphicFramePr>
          <p:nvPr>
            <p:ph idx="1"/>
            <p:extLst/>
          </p:nvPr>
        </p:nvGraphicFramePr>
        <p:xfrm>
          <a:off x="1316592" y="1866550"/>
          <a:ext cx="8594724" cy="2377440"/>
        </p:xfrm>
        <a:graphic>
          <a:graphicData uri="http://schemas.openxmlformats.org/drawingml/2006/table">
            <a:tbl>
              <a:tblPr firstRow="1" bandRow="1">
                <a:tableStyleId>{5C22544A-7EE6-4342-B048-85BDC9FD1C3A}</a:tableStyleId>
              </a:tblPr>
              <a:tblGrid>
                <a:gridCol w="2148681">
                  <a:extLst>
                    <a:ext uri="{9D8B030D-6E8A-4147-A177-3AD203B41FA5}">
                      <a16:colId xmlns:a16="http://schemas.microsoft.com/office/drawing/2014/main" val="1695875810"/>
                    </a:ext>
                  </a:extLst>
                </a:gridCol>
                <a:gridCol w="2148681">
                  <a:extLst>
                    <a:ext uri="{9D8B030D-6E8A-4147-A177-3AD203B41FA5}">
                      <a16:colId xmlns:a16="http://schemas.microsoft.com/office/drawing/2014/main" val="1950088841"/>
                    </a:ext>
                  </a:extLst>
                </a:gridCol>
                <a:gridCol w="2148681">
                  <a:extLst>
                    <a:ext uri="{9D8B030D-6E8A-4147-A177-3AD203B41FA5}">
                      <a16:colId xmlns:a16="http://schemas.microsoft.com/office/drawing/2014/main" val="1857124495"/>
                    </a:ext>
                  </a:extLst>
                </a:gridCol>
                <a:gridCol w="2148681">
                  <a:extLst>
                    <a:ext uri="{9D8B030D-6E8A-4147-A177-3AD203B41FA5}">
                      <a16:colId xmlns:a16="http://schemas.microsoft.com/office/drawing/2014/main" val="3350655119"/>
                    </a:ext>
                  </a:extLst>
                </a:gridCol>
              </a:tblGrid>
              <a:tr h="370840">
                <a:tc>
                  <a:txBody>
                    <a:bodyPr/>
                    <a:lstStyle/>
                    <a:p>
                      <a:r>
                        <a:rPr lang="en-US" altLang="zh-CN" sz="2000" dirty="0"/>
                        <a:t>Name</a:t>
                      </a:r>
                      <a:endParaRPr lang="zh-CN" altLang="en-US" sz="2000" dirty="0"/>
                    </a:p>
                  </a:txBody>
                  <a:tcPr/>
                </a:tc>
                <a:tc>
                  <a:txBody>
                    <a:bodyPr/>
                    <a:lstStyle/>
                    <a:p>
                      <a:r>
                        <a:rPr lang="en-US" altLang="zh-CN" sz="2000" dirty="0"/>
                        <a:t>Fix</a:t>
                      </a:r>
                      <a:endParaRPr lang="zh-CN" altLang="en-US" sz="2000" dirty="0"/>
                    </a:p>
                  </a:txBody>
                  <a:tcPr/>
                </a:tc>
                <a:tc>
                  <a:txBody>
                    <a:bodyPr/>
                    <a:lstStyle/>
                    <a:p>
                      <a:r>
                        <a:rPr lang="en-US" altLang="zh-CN" sz="2000" dirty="0"/>
                        <a:t>LOC</a:t>
                      </a:r>
                      <a:endParaRPr lang="zh-CN" altLang="en-US" sz="2000" dirty="0"/>
                    </a:p>
                  </a:txBody>
                  <a:tcPr/>
                </a:tc>
                <a:tc>
                  <a:txBody>
                    <a:bodyPr/>
                    <a:lstStyle/>
                    <a:p>
                      <a:r>
                        <a:rPr lang="en-US" altLang="zh-CN" sz="2000" dirty="0"/>
                        <a:t>File</a:t>
                      </a:r>
                      <a:endParaRPr lang="zh-CN" altLang="en-US" sz="2000" dirty="0"/>
                    </a:p>
                  </a:txBody>
                  <a:tcPr/>
                </a:tc>
                <a:extLst>
                  <a:ext uri="{0D108BD9-81ED-4DB2-BD59-A6C34878D82A}">
                    <a16:rowId xmlns:a16="http://schemas.microsoft.com/office/drawing/2014/main" val="1230161822"/>
                  </a:ext>
                </a:extLst>
              </a:tr>
              <a:tr h="370840">
                <a:tc>
                  <a:txBody>
                    <a:bodyPr/>
                    <a:lstStyle/>
                    <a:p>
                      <a:r>
                        <a:rPr lang="en-US" altLang="zh-CN" sz="2000" dirty="0" err="1"/>
                        <a:t>aries</a:t>
                      </a:r>
                      <a:endParaRPr lang="zh-CN" altLang="en-US" sz="2000" dirty="0"/>
                    </a:p>
                  </a:txBody>
                  <a:tcPr/>
                </a:tc>
                <a:tc>
                  <a:txBody>
                    <a:bodyPr/>
                    <a:lstStyle/>
                    <a:p>
                      <a:r>
                        <a:rPr lang="en-US" altLang="zh-CN" sz="2000" b="0" i="0" u="none" strike="noStrike" kern="1200" baseline="0" dirty="0">
                          <a:solidFill>
                            <a:schemeClr val="dk1"/>
                          </a:solidFill>
                          <a:latin typeface="+mn-lt"/>
                          <a:ea typeface="+mn-ea"/>
                          <a:cs typeface="+mn-cs"/>
                        </a:rPr>
                        <a:t>442</a:t>
                      </a:r>
                      <a:endParaRPr lang="zh-CN" altLang="en-US" sz="2000" dirty="0"/>
                    </a:p>
                  </a:txBody>
                  <a:tcPr/>
                </a:tc>
                <a:tc>
                  <a:txBody>
                    <a:bodyPr/>
                    <a:lstStyle/>
                    <a:p>
                      <a:r>
                        <a:rPr lang="en-US" altLang="zh-CN" sz="2000" b="0" i="0" u="none" strike="noStrike" kern="1200" baseline="0" dirty="0">
                          <a:solidFill>
                            <a:schemeClr val="dk1"/>
                          </a:solidFill>
                          <a:latin typeface="+mn-lt"/>
                          <a:ea typeface="+mn-ea"/>
                          <a:cs typeface="+mn-cs"/>
                        </a:rPr>
                        <a:t>492,349</a:t>
                      </a:r>
                      <a:endParaRPr lang="zh-CN" altLang="en-US" sz="2000" dirty="0"/>
                    </a:p>
                  </a:txBody>
                  <a:tcPr/>
                </a:tc>
                <a:tc>
                  <a:txBody>
                    <a:bodyPr/>
                    <a:lstStyle/>
                    <a:p>
                      <a:r>
                        <a:rPr lang="en-US" altLang="zh-CN" sz="2000" b="0" i="0" u="none" strike="noStrike" kern="1200" baseline="0" dirty="0">
                          <a:solidFill>
                            <a:schemeClr val="dk1"/>
                          </a:solidFill>
                          <a:latin typeface="+mn-lt"/>
                          <a:ea typeface="+mn-ea"/>
                          <a:cs typeface="+mn-cs"/>
                        </a:rPr>
                        <a:t>2,423</a:t>
                      </a:r>
                      <a:endParaRPr lang="zh-CN" altLang="en-US" sz="2000" dirty="0"/>
                    </a:p>
                  </a:txBody>
                  <a:tcPr/>
                </a:tc>
                <a:extLst>
                  <a:ext uri="{0D108BD9-81ED-4DB2-BD59-A6C34878D82A}">
                    <a16:rowId xmlns:a16="http://schemas.microsoft.com/office/drawing/2014/main" val="1708971923"/>
                  </a:ext>
                </a:extLst>
              </a:tr>
              <a:tr h="370840">
                <a:tc>
                  <a:txBody>
                    <a:bodyPr/>
                    <a:lstStyle/>
                    <a:p>
                      <a:r>
                        <a:rPr lang="en-US" altLang="zh-CN" sz="2000" dirty="0" err="1"/>
                        <a:t>cassandra</a:t>
                      </a:r>
                      <a:endParaRPr lang="zh-CN" altLang="en-US" sz="2000" dirty="0"/>
                    </a:p>
                  </a:txBody>
                  <a:tcPr/>
                </a:tc>
                <a:tc>
                  <a:txBody>
                    <a:bodyPr/>
                    <a:lstStyle/>
                    <a:p>
                      <a:r>
                        <a:rPr lang="en-US" altLang="zh-CN" sz="2000" b="0" i="0" u="none" strike="noStrike" kern="1200" baseline="0" dirty="0">
                          <a:solidFill>
                            <a:schemeClr val="dk1"/>
                          </a:solidFill>
                          <a:latin typeface="+mn-lt"/>
                          <a:ea typeface="+mn-ea"/>
                          <a:cs typeface="+mn-cs"/>
                        </a:rPr>
                        <a:t>2,463</a:t>
                      </a:r>
                      <a:endParaRPr lang="zh-CN" altLang="en-US" sz="2000" dirty="0"/>
                    </a:p>
                  </a:txBody>
                  <a:tcPr/>
                </a:tc>
                <a:tc>
                  <a:txBody>
                    <a:bodyPr/>
                    <a:lstStyle/>
                    <a:p>
                      <a:r>
                        <a:rPr lang="en-US" altLang="zh-CN" sz="2000" b="0" i="0" u="none" strike="noStrike" kern="1200" baseline="0" dirty="0">
                          <a:solidFill>
                            <a:schemeClr val="dk1"/>
                          </a:solidFill>
                          <a:latin typeface="+mn-lt"/>
                          <a:ea typeface="+mn-ea"/>
                          <a:cs typeface="+mn-cs"/>
                        </a:rPr>
                        <a:t>9,683,554</a:t>
                      </a:r>
                      <a:endParaRPr lang="zh-CN" altLang="en-US" sz="2000" dirty="0"/>
                    </a:p>
                  </a:txBody>
                  <a:tcPr/>
                </a:tc>
                <a:tc>
                  <a:txBody>
                    <a:bodyPr/>
                    <a:lstStyle/>
                    <a:p>
                      <a:r>
                        <a:rPr lang="en-US" altLang="zh-CN" sz="2000" b="0" i="0" u="none" strike="noStrike" kern="1200" baseline="0" dirty="0">
                          <a:solidFill>
                            <a:schemeClr val="dk1"/>
                          </a:solidFill>
                          <a:latin typeface="+mn-lt"/>
                          <a:ea typeface="+mn-ea"/>
                          <a:cs typeface="+mn-cs"/>
                        </a:rPr>
                        <a:t>19,918</a:t>
                      </a:r>
                      <a:endParaRPr lang="zh-CN" altLang="en-US" sz="2000" dirty="0"/>
                    </a:p>
                  </a:txBody>
                  <a:tcPr/>
                </a:tc>
                <a:extLst>
                  <a:ext uri="{0D108BD9-81ED-4DB2-BD59-A6C34878D82A}">
                    <a16:rowId xmlns:a16="http://schemas.microsoft.com/office/drawing/2014/main" val="1719659024"/>
                  </a:ext>
                </a:extLst>
              </a:tr>
              <a:tr h="370840">
                <a:tc>
                  <a:txBody>
                    <a:bodyPr/>
                    <a:lstStyle/>
                    <a:p>
                      <a:r>
                        <a:rPr lang="en-US" altLang="zh-CN" sz="2000" dirty="0"/>
                        <a:t>derby</a:t>
                      </a:r>
                      <a:endParaRPr lang="zh-CN" altLang="en-US" sz="2000" dirty="0"/>
                    </a:p>
                  </a:txBody>
                  <a:tcPr/>
                </a:tc>
                <a:tc>
                  <a:txBody>
                    <a:bodyPr/>
                    <a:lstStyle/>
                    <a:p>
                      <a:r>
                        <a:rPr lang="en-US" altLang="zh-CN" sz="2000" b="0" i="0" u="none" strike="noStrike" kern="1200" baseline="0" dirty="0">
                          <a:solidFill>
                            <a:schemeClr val="dk1"/>
                          </a:solidFill>
                          <a:latin typeface="+mn-lt"/>
                          <a:ea typeface="+mn-ea"/>
                          <a:cs typeface="+mn-cs"/>
                        </a:rPr>
                        <a:t>2,392</a:t>
                      </a:r>
                      <a:endParaRPr lang="zh-CN" altLang="en-US" sz="2000" dirty="0"/>
                    </a:p>
                  </a:txBody>
                  <a:tcPr/>
                </a:tc>
                <a:tc>
                  <a:txBody>
                    <a:bodyPr/>
                    <a:lstStyle/>
                    <a:p>
                      <a:r>
                        <a:rPr lang="en-US" altLang="zh-CN" sz="2000" b="0" i="0" u="none" strike="noStrike" kern="1200" baseline="0" dirty="0">
                          <a:solidFill>
                            <a:schemeClr val="dk1"/>
                          </a:solidFill>
                          <a:latin typeface="+mn-lt"/>
                          <a:ea typeface="+mn-ea"/>
                          <a:cs typeface="+mn-cs"/>
                        </a:rPr>
                        <a:t>17,601,539</a:t>
                      </a:r>
                      <a:endParaRPr lang="zh-CN" altLang="en-US" sz="2000" dirty="0"/>
                    </a:p>
                  </a:txBody>
                  <a:tcPr/>
                </a:tc>
                <a:tc>
                  <a:txBody>
                    <a:bodyPr/>
                    <a:lstStyle/>
                    <a:p>
                      <a:r>
                        <a:rPr lang="en-US" altLang="zh-CN" sz="2000" b="0" i="0" u="none" strike="noStrike" kern="1200" baseline="0" dirty="0">
                          <a:solidFill>
                            <a:schemeClr val="dk1"/>
                          </a:solidFill>
                          <a:latin typeface="+mn-lt"/>
                          <a:ea typeface="+mn-ea"/>
                          <a:cs typeface="+mn-cs"/>
                        </a:rPr>
                        <a:t>26,359</a:t>
                      </a:r>
                      <a:endParaRPr lang="zh-CN" altLang="en-US" sz="2000" dirty="0"/>
                    </a:p>
                  </a:txBody>
                  <a:tcPr/>
                </a:tc>
                <a:extLst>
                  <a:ext uri="{0D108BD9-81ED-4DB2-BD59-A6C34878D82A}">
                    <a16:rowId xmlns:a16="http://schemas.microsoft.com/office/drawing/2014/main" val="2187704018"/>
                  </a:ext>
                </a:extLst>
              </a:tr>
              <a:tr h="370840">
                <a:tc>
                  <a:txBody>
                    <a:bodyPr/>
                    <a:lstStyle/>
                    <a:p>
                      <a:r>
                        <a:rPr lang="en-US" altLang="zh-CN" sz="2000" dirty="0"/>
                        <a:t>mahout</a:t>
                      </a:r>
                      <a:endParaRPr lang="zh-CN" altLang="en-US" sz="2000" dirty="0"/>
                    </a:p>
                  </a:txBody>
                  <a:tcPr/>
                </a:tc>
                <a:tc>
                  <a:txBody>
                    <a:bodyPr/>
                    <a:lstStyle/>
                    <a:p>
                      <a:r>
                        <a:rPr lang="en-US" altLang="zh-CN" sz="2000" b="0" i="0" u="none" strike="noStrike" kern="1200" baseline="0" dirty="0">
                          <a:solidFill>
                            <a:schemeClr val="dk1"/>
                          </a:solidFill>
                          <a:latin typeface="+mn-lt"/>
                          <a:ea typeface="+mn-ea"/>
                          <a:cs typeface="+mn-cs"/>
                        </a:rPr>
                        <a:t>438</a:t>
                      </a:r>
                      <a:endParaRPr lang="zh-CN" altLang="en-US" sz="2000" dirty="0"/>
                    </a:p>
                  </a:txBody>
                  <a:tcPr/>
                </a:tc>
                <a:tc>
                  <a:txBody>
                    <a:bodyPr/>
                    <a:lstStyle/>
                    <a:p>
                      <a:r>
                        <a:rPr lang="en-US" altLang="zh-CN" sz="2000" b="0" i="0" u="none" strike="noStrike" kern="1200" baseline="0" dirty="0">
                          <a:solidFill>
                            <a:schemeClr val="dk1"/>
                          </a:solidFill>
                          <a:latin typeface="+mn-lt"/>
                          <a:ea typeface="+mn-ea"/>
                          <a:cs typeface="+mn-cs"/>
                        </a:rPr>
                        <a:t>538,277</a:t>
                      </a:r>
                      <a:endParaRPr lang="zh-CN" altLang="en-US" sz="2000" dirty="0"/>
                    </a:p>
                  </a:txBody>
                  <a:tcPr/>
                </a:tc>
                <a:tc>
                  <a:txBody>
                    <a:bodyPr/>
                    <a:lstStyle/>
                    <a:p>
                      <a:r>
                        <a:rPr lang="en-US" altLang="zh-CN" sz="2000" b="0" i="0" u="none" strike="noStrike" kern="1200" baseline="0" dirty="0">
                          <a:solidFill>
                            <a:schemeClr val="dk1"/>
                          </a:solidFill>
                          <a:latin typeface="+mn-lt"/>
                          <a:ea typeface="+mn-ea"/>
                          <a:cs typeface="+mn-cs"/>
                        </a:rPr>
                        <a:t>3,712</a:t>
                      </a:r>
                      <a:endParaRPr lang="zh-CN" altLang="en-US" sz="2000" dirty="0"/>
                    </a:p>
                  </a:txBody>
                  <a:tcPr/>
                </a:tc>
                <a:extLst>
                  <a:ext uri="{0D108BD9-81ED-4DB2-BD59-A6C34878D82A}">
                    <a16:rowId xmlns:a16="http://schemas.microsoft.com/office/drawing/2014/main" val="4255115108"/>
                  </a:ext>
                </a:extLst>
              </a:tr>
              <a:tr h="370840">
                <a:tc>
                  <a:txBody>
                    <a:bodyPr/>
                    <a:lstStyle/>
                    <a:p>
                      <a:r>
                        <a:rPr lang="en-US" altLang="zh-CN" sz="2000" dirty="0"/>
                        <a:t>total</a:t>
                      </a:r>
                      <a:endParaRPr lang="zh-CN" altLang="en-US" sz="2000" dirty="0"/>
                    </a:p>
                  </a:txBody>
                  <a:tcPr/>
                </a:tc>
                <a:tc>
                  <a:txBody>
                    <a:bodyPr/>
                    <a:lstStyle/>
                    <a:p>
                      <a:r>
                        <a:rPr lang="en-US" altLang="zh-CN" sz="2000" b="0" i="0" u="none" strike="noStrike" kern="1200" baseline="0" dirty="0">
                          <a:solidFill>
                            <a:schemeClr val="dk1"/>
                          </a:solidFill>
                          <a:latin typeface="+mn-lt"/>
                          <a:ea typeface="+mn-ea"/>
                          <a:cs typeface="+mn-cs"/>
                        </a:rPr>
                        <a:t>5,735</a:t>
                      </a:r>
                      <a:endParaRPr lang="zh-CN" altLang="en-US" sz="2000" dirty="0"/>
                    </a:p>
                  </a:txBody>
                  <a:tcPr/>
                </a:tc>
                <a:tc>
                  <a:txBody>
                    <a:bodyPr/>
                    <a:lstStyle/>
                    <a:p>
                      <a:r>
                        <a:rPr lang="en-US" altLang="zh-CN" sz="2000" b="0" i="0" u="none" strike="noStrike" kern="1200" baseline="0" dirty="0">
                          <a:solidFill>
                            <a:schemeClr val="dk1"/>
                          </a:solidFill>
                          <a:latin typeface="+mn-lt"/>
                          <a:ea typeface="+mn-ea"/>
                          <a:cs typeface="+mn-cs"/>
                        </a:rPr>
                        <a:t>28,315,719</a:t>
                      </a:r>
                      <a:endParaRPr lang="zh-CN" altLang="en-US" sz="2000" dirty="0"/>
                    </a:p>
                  </a:txBody>
                  <a:tcPr/>
                </a:tc>
                <a:tc>
                  <a:txBody>
                    <a:bodyPr/>
                    <a:lstStyle/>
                    <a:p>
                      <a:r>
                        <a:rPr lang="en-US" altLang="zh-CN" sz="2000" b="0" i="0" u="none" strike="noStrike" kern="1200" baseline="0" dirty="0">
                          <a:solidFill>
                            <a:schemeClr val="dk1"/>
                          </a:solidFill>
                          <a:latin typeface="+mn-lt"/>
                          <a:ea typeface="+mn-ea"/>
                          <a:cs typeface="+mn-cs"/>
                        </a:rPr>
                        <a:t>52,412</a:t>
                      </a:r>
                      <a:endParaRPr lang="zh-CN" altLang="en-US" sz="2000" dirty="0"/>
                    </a:p>
                  </a:txBody>
                  <a:tcPr/>
                </a:tc>
                <a:extLst>
                  <a:ext uri="{0D108BD9-81ED-4DB2-BD59-A6C34878D82A}">
                    <a16:rowId xmlns:a16="http://schemas.microsoft.com/office/drawing/2014/main" val="2836018847"/>
                  </a:ext>
                </a:extLst>
              </a:tr>
            </a:tbl>
          </a:graphicData>
        </a:graphic>
      </p:graphicFrame>
      <p:sp>
        <p:nvSpPr>
          <p:cNvPr id="6" name="文本框 5"/>
          <p:cNvSpPr txBox="1"/>
          <p:nvPr/>
        </p:nvSpPr>
        <p:spPr>
          <a:xfrm>
            <a:off x="1297818" y="4513437"/>
            <a:ext cx="8632272" cy="1200329"/>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t>We analyzed 5,735 bug fixes in total. </a:t>
            </a:r>
          </a:p>
          <a:p>
            <a:pPr marL="342900" indent="-342900">
              <a:buFont typeface="Arial" panose="020B0604020202020204" pitchFamily="34" charset="0"/>
              <a:buChar char="•"/>
            </a:pPr>
            <a:r>
              <a:rPr lang="en-US" altLang="zh-CN" sz="2400" dirty="0"/>
              <a:t>These bug fixes are collected from popular projects such as </a:t>
            </a:r>
            <a:r>
              <a:rPr lang="en-US" altLang="zh-CN" sz="2400" dirty="0" err="1"/>
              <a:t>aries</a:t>
            </a:r>
            <a:r>
              <a:rPr lang="en-US" altLang="zh-CN" sz="2400" dirty="0"/>
              <a:t>, Cassandra, derby, and mahout.</a:t>
            </a:r>
            <a:endParaRPr lang="zh-CN" altLang="en-US" sz="2400" dirty="0"/>
          </a:p>
        </p:txBody>
      </p:sp>
    </p:spTree>
    <p:extLst>
      <p:ext uri="{BB962C8B-B14F-4D97-AF65-F5344CB8AC3E}">
        <p14:creationId xmlns:p14="http://schemas.microsoft.com/office/powerpoint/2010/main" val="169286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FD3D5C-D4A5-4F72-99C1-8451130E5D9A}"/>
              </a:ext>
            </a:extLst>
          </p:cNvPr>
          <p:cNvSpPr>
            <a:spLocks noGrp="1"/>
          </p:cNvSpPr>
          <p:nvPr>
            <p:ph type="title"/>
          </p:nvPr>
        </p:nvSpPr>
        <p:spPr/>
        <p:txBody>
          <a:bodyPr/>
          <a:lstStyle/>
          <a:p>
            <a:r>
              <a:rPr lang="en-US" altLang="zh-CN" dirty="0"/>
              <a:t>Tools built on GRAPA</a:t>
            </a:r>
            <a:endParaRPr lang="zh-CN" altLang="en-US" dirty="0"/>
          </a:p>
        </p:txBody>
      </p:sp>
      <p:sp>
        <p:nvSpPr>
          <p:cNvPr id="3" name="内容占位符 2">
            <a:extLst>
              <a:ext uri="{FF2B5EF4-FFF2-40B4-BE49-F238E27FC236}">
                <a16:creationId xmlns:a16="http://schemas.microsoft.com/office/drawing/2014/main" id="{C9E38F4B-0A09-4AA3-945F-C12AABBDBD26}"/>
              </a:ext>
            </a:extLst>
          </p:cNvPr>
          <p:cNvSpPr>
            <a:spLocks noGrp="1"/>
          </p:cNvSpPr>
          <p:nvPr>
            <p:ph idx="1"/>
          </p:nvPr>
        </p:nvSpPr>
        <p:spPr/>
        <p:txBody>
          <a:bodyPr/>
          <a:lstStyle/>
          <a:p>
            <a:r>
              <a:rPr lang="en-US" altLang="zh-CN" dirty="0"/>
              <a:t>An empirical study of multi-entity changes in real bug fixes</a:t>
            </a:r>
            <a:br>
              <a:rPr lang="en-US" altLang="zh-CN" dirty="0"/>
            </a:br>
            <a:r>
              <a:rPr lang="en-US" altLang="zh-CN" dirty="0"/>
              <a:t>Ye Wang, Na Meng, and </a:t>
            </a:r>
            <a:r>
              <a:rPr lang="en-US" altLang="zh-CN" b="1" dirty="0"/>
              <a:t>Hao Zhong</a:t>
            </a:r>
            <a:r>
              <a:rPr lang="en-US" altLang="zh-CN" dirty="0"/>
              <a:t/>
            </a:r>
            <a:br>
              <a:rPr lang="en-US" altLang="zh-CN" dirty="0"/>
            </a:br>
            <a:r>
              <a:rPr lang="en-US" altLang="zh-CN" i="1" dirty="0"/>
              <a:t>In Proc. International Conference on Software Maintenance and Evolution (ICSME)</a:t>
            </a:r>
            <a:r>
              <a:rPr lang="en-US" altLang="zh-CN" dirty="0"/>
              <a:t>, pages 287--298, 2018.</a:t>
            </a:r>
          </a:p>
          <a:p>
            <a:r>
              <a:rPr lang="en-US" altLang="zh-CN" dirty="0" err="1"/>
              <a:t>CMSuggester</a:t>
            </a:r>
            <a:r>
              <a:rPr lang="en-US" altLang="zh-CN" dirty="0"/>
              <a:t>: Method change suggestion to complement multi-entity edits</a:t>
            </a:r>
            <a:br>
              <a:rPr lang="en-US" altLang="zh-CN" dirty="0"/>
            </a:br>
            <a:r>
              <a:rPr lang="en-US" altLang="zh-CN" dirty="0"/>
              <a:t>Ye Wang, Na Meng, and </a:t>
            </a:r>
            <a:r>
              <a:rPr lang="en-US" altLang="zh-CN" b="1" dirty="0"/>
              <a:t>Hao Zhong</a:t>
            </a:r>
            <a:r>
              <a:rPr lang="en-US" altLang="zh-CN" dirty="0"/>
              <a:t/>
            </a:r>
            <a:br>
              <a:rPr lang="en-US" altLang="zh-CN" dirty="0"/>
            </a:br>
            <a:r>
              <a:rPr lang="en-US" altLang="zh-CN" i="1" dirty="0"/>
              <a:t>In Proc. The Annual Conference on Software Analysis, Testing and Evolution (SATE)</a:t>
            </a:r>
            <a:r>
              <a:rPr lang="en-US" altLang="zh-CN" dirty="0"/>
              <a:t>, pages 137-153, 2018.</a:t>
            </a:r>
          </a:p>
          <a:p>
            <a:r>
              <a:rPr lang="en-US" altLang="zh-CN" dirty="0"/>
              <a:t>Mining graph-based classifier to locate fault</a:t>
            </a:r>
            <a:br>
              <a:rPr lang="en-US" altLang="zh-CN" dirty="0"/>
            </a:br>
            <a:r>
              <a:rPr lang="en-US" altLang="zh-CN" b="1" dirty="0"/>
              <a:t>Hao Zhong</a:t>
            </a:r>
            <a:r>
              <a:rPr lang="en-US" altLang="zh-CN" dirty="0"/>
              <a:t> and Hong Mei</a:t>
            </a:r>
            <a:br>
              <a:rPr lang="en-US" altLang="zh-CN" dirty="0"/>
            </a:br>
            <a:r>
              <a:rPr lang="en-US" altLang="zh-CN" i="1" dirty="0"/>
              <a:t>Science china information sciences</a:t>
            </a:r>
            <a:r>
              <a:rPr lang="en-US" altLang="zh-CN" dirty="0"/>
              <a:t>, to appear, 2019.</a:t>
            </a:r>
            <a:endParaRPr lang="zh-CN" altLang="en-US" dirty="0"/>
          </a:p>
        </p:txBody>
      </p:sp>
    </p:spTree>
    <p:extLst>
      <p:ext uri="{BB962C8B-B14F-4D97-AF65-F5344CB8AC3E}">
        <p14:creationId xmlns:p14="http://schemas.microsoft.com/office/powerpoint/2010/main" val="1742883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Hao Zhong (</a:t>
            </a:r>
            <a:r>
              <a:rPr lang="zh-CN" altLang="en-US" dirty="0"/>
              <a:t>钟浩</a:t>
            </a:r>
            <a:r>
              <a:rPr lang="en-US" altLang="zh-CN" dirty="0"/>
              <a:t>)</a:t>
            </a:r>
            <a:endParaRPr lang="zh-CN" altLang="en-US" dirty="0"/>
          </a:p>
        </p:txBody>
      </p:sp>
      <p:sp>
        <p:nvSpPr>
          <p:cNvPr id="3" name="内容占位符 2"/>
          <p:cNvSpPr>
            <a:spLocks noGrp="1"/>
          </p:cNvSpPr>
          <p:nvPr>
            <p:ph idx="1"/>
          </p:nvPr>
        </p:nvSpPr>
        <p:spPr/>
        <p:txBody>
          <a:bodyPr>
            <a:normAutofit/>
          </a:bodyPr>
          <a:lstStyle/>
          <a:p>
            <a:r>
              <a:rPr lang="en-US" altLang="zh-CN" dirty="0"/>
              <a:t>Hao Zhong</a:t>
            </a:r>
          </a:p>
          <a:p>
            <a:pPr lvl="1"/>
            <a:r>
              <a:rPr lang="en-US" altLang="zh-CN" dirty="0"/>
              <a:t>Associate Professor, Shanghai Jiao Tong University, 2013-</a:t>
            </a:r>
          </a:p>
          <a:p>
            <a:pPr lvl="1"/>
            <a:r>
              <a:rPr lang="en-US" altLang="zh-CN" dirty="0"/>
              <a:t>Assistant/Associate Professor, IOS, CAS, 2009-2013</a:t>
            </a:r>
          </a:p>
          <a:p>
            <a:pPr lvl="1"/>
            <a:r>
              <a:rPr lang="en-US" altLang="zh-CN" dirty="0"/>
              <a:t>PhD, Peking University, 2009</a:t>
            </a:r>
          </a:p>
          <a:p>
            <a:r>
              <a:rPr lang="en-US" altLang="zh-CN" dirty="0"/>
              <a:t>Program committee: ECSC/FSE 2020, ICSE 2020, ASE 2018, OOPSLA 2017, ICSME 2017 2018 2019, MSR 2019, COMPSAC 2018 2019</a:t>
            </a:r>
          </a:p>
          <a:p>
            <a:r>
              <a:rPr lang="en-US" altLang="zh-CN" dirty="0"/>
              <a:t>Awards</a:t>
            </a:r>
          </a:p>
          <a:p>
            <a:pPr lvl="1"/>
            <a:r>
              <a:rPr lang="en-US" altLang="zh-CN" dirty="0"/>
              <a:t>ACM SIGSOFT Distinguished Paper Award, 2009</a:t>
            </a:r>
          </a:p>
          <a:p>
            <a:pPr lvl="1"/>
            <a:r>
              <a:rPr lang="en-US" altLang="zh-CN" dirty="0"/>
              <a:t>The best paper award of ASE 2009</a:t>
            </a:r>
          </a:p>
          <a:p>
            <a:pPr lvl="1"/>
            <a:r>
              <a:rPr lang="en-US" altLang="zh-CN" dirty="0"/>
              <a:t>The best paper award of APSEC 2008</a:t>
            </a:r>
          </a:p>
        </p:txBody>
      </p:sp>
    </p:spTree>
    <p:extLst>
      <p:ext uri="{BB962C8B-B14F-4D97-AF65-F5344CB8AC3E}">
        <p14:creationId xmlns:p14="http://schemas.microsoft.com/office/powerpoint/2010/main" val="211604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1244" y="835378"/>
            <a:ext cx="11017956" cy="1318788"/>
          </a:xfrm>
        </p:spPr>
        <p:txBody>
          <a:bodyPr>
            <a:normAutofit/>
          </a:bodyPr>
          <a:lstStyle/>
          <a:p>
            <a:r>
              <a:rPr lang="en-US" altLang="zh-CN" dirty="0"/>
              <a:t>Please contact me if you are a </a:t>
            </a:r>
            <a:r>
              <a:rPr lang="en-US" altLang="zh-CN" b="1" dirty="0"/>
              <a:t>self-motivated</a:t>
            </a:r>
            <a:r>
              <a:rPr lang="en-US" altLang="zh-CN" dirty="0"/>
              <a:t> </a:t>
            </a:r>
            <a:r>
              <a:rPr lang="en-US" altLang="zh-CN" dirty="0" smtClean="0"/>
              <a:t> </a:t>
            </a:r>
            <a:r>
              <a:rPr lang="en-US" altLang="zh-CN" dirty="0"/>
              <a:t>student </a:t>
            </a:r>
            <a:endParaRPr lang="zh-CN" altLang="en-US" dirty="0"/>
          </a:p>
        </p:txBody>
      </p:sp>
      <p:pic>
        <p:nvPicPr>
          <p:cNvPr id="4" name="内容占位符 3"/>
          <p:cNvPicPr>
            <a:picLocks noGrp="1" noChangeAspect="1"/>
          </p:cNvPicPr>
          <p:nvPr>
            <p:ph idx="1"/>
          </p:nvPr>
        </p:nvPicPr>
        <p:blipFill>
          <a:blip r:embed="rId2"/>
          <a:stretch>
            <a:fillRect/>
          </a:stretch>
        </p:blipFill>
        <p:spPr>
          <a:xfrm>
            <a:off x="155561" y="2667810"/>
            <a:ext cx="7446610" cy="419019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624" y="2798939"/>
            <a:ext cx="5238750" cy="2095500"/>
          </a:xfrm>
          <a:prstGeom prst="rect">
            <a:avLst/>
          </a:prstGeom>
        </p:spPr>
      </p:pic>
    </p:spTree>
    <p:extLst>
      <p:ext uri="{BB962C8B-B14F-4D97-AF65-F5344CB8AC3E}">
        <p14:creationId xmlns:p14="http://schemas.microsoft.com/office/powerpoint/2010/main" val="500354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Software?</a:t>
            </a: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0178" y="670441"/>
            <a:ext cx="3450805" cy="2387584"/>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32" y="2037144"/>
            <a:ext cx="3692049" cy="3142948"/>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337" y="1645023"/>
            <a:ext cx="2438400" cy="4876800"/>
          </a:xfrm>
          <a:prstGeom prst="rect">
            <a:avLst/>
          </a:prstGeom>
        </p:spPr>
      </p:pic>
      <p:sp>
        <p:nvSpPr>
          <p:cNvPr id="10" name="矩形 9"/>
          <p:cNvSpPr/>
          <p:nvPr/>
        </p:nvSpPr>
        <p:spPr>
          <a:xfrm>
            <a:off x="3859401" y="6383456"/>
            <a:ext cx="3512500" cy="369332"/>
          </a:xfrm>
          <a:prstGeom prst="rect">
            <a:avLst/>
          </a:prstGeom>
        </p:spPr>
        <p:txBody>
          <a:bodyPr wrap="none">
            <a:spAutoFit/>
          </a:bodyPr>
          <a:lstStyle/>
          <a:p>
            <a:r>
              <a:rPr lang="zh-CN" altLang="en-US" dirty="0"/>
              <a:t>http://deeplearninggallery.com/</a:t>
            </a:r>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1341" y="3816790"/>
            <a:ext cx="4968259" cy="2335082"/>
          </a:xfrm>
          <a:prstGeom prst="rect">
            <a:avLst/>
          </a:prstGeom>
        </p:spPr>
      </p:pic>
    </p:spTree>
    <p:extLst>
      <p:ext uri="{BB962C8B-B14F-4D97-AF65-F5344CB8AC3E}">
        <p14:creationId xmlns:p14="http://schemas.microsoft.com/office/powerpoint/2010/main" val="885261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Software?</a:t>
            </a:r>
            <a:endParaRPr lang="zh-CN" altLang="en-US" dirty="0"/>
          </a:p>
        </p:txBody>
      </p:sp>
      <p:pic>
        <p:nvPicPr>
          <p:cNvPr id="4" name="图片 3"/>
          <p:cNvPicPr>
            <a:picLocks noChangeAspect="1"/>
          </p:cNvPicPr>
          <p:nvPr/>
        </p:nvPicPr>
        <p:blipFill>
          <a:blip r:embed="rId2"/>
          <a:stretch>
            <a:fillRect/>
          </a:stretch>
        </p:blipFill>
        <p:spPr>
          <a:xfrm>
            <a:off x="6462116" y="5188111"/>
            <a:ext cx="4086856" cy="1281113"/>
          </a:xfrm>
          <a:prstGeom prst="rect">
            <a:avLst/>
          </a:prstGeom>
        </p:spPr>
      </p:pic>
      <p:sp>
        <p:nvSpPr>
          <p:cNvPr id="8" name="云形标注 7"/>
          <p:cNvSpPr/>
          <p:nvPr/>
        </p:nvSpPr>
        <p:spPr>
          <a:xfrm>
            <a:off x="4083832" y="3675659"/>
            <a:ext cx="3485669" cy="1179522"/>
          </a:xfrm>
          <a:prstGeom prst="cloudCallout">
            <a:avLst>
              <a:gd name="adj1" fmla="val -69889"/>
              <a:gd name="adj2" fmla="val -18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Automatic program synthesis</a:t>
            </a:r>
            <a:endParaRPr lang="zh-CN" altLang="en-US" dirty="0"/>
          </a:p>
        </p:txBody>
      </p:sp>
      <p:sp>
        <p:nvSpPr>
          <p:cNvPr id="9" name="云形标注 8"/>
          <p:cNvSpPr/>
          <p:nvPr/>
        </p:nvSpPr>
        <p:spPr>
          <a:xfrm>
            <a:off x="544960" y="1971645"/>
            <a:ext cx="2879982" cy="1179522"/>
          </a:xfrm>
          <a:prstGeom prst="cloudCallout">
            <a:avLst>
              <a:gd name="adj1" fmla="val 29644"/>
              <a:gd name="adj2" fmla="val 95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Automatic program repair</a:t>
            </a:r>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165" y="4433104"/>
            <a:ext cx="2198833" cy="2036120"/>
          </a:xfrm>
          <a:prstGeom prst="rect">
            <a:avLst/>
          </a:prstGeom>
        </p:spPr>
      </p:pic>
    </p:spTree>
    <p:extLst>
      <p:ext uri="{BB962C8B-B14F-4D97-AF65-F5344CB8AC3E}">
        <p14:creationId xmlns:p14="http://schemas.microsoft.com/office/powerpoint/2010/main" val="3810984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What did we achieve?</a:t>
            </a:r>
            <a:endParaRPr lang="zh-CN" altLang="en-US" dirty="0"/>
          </a:p>
        </p:txBody>
      </p:sp>
      <p:sp>
        <p:nvSpPr>
          <p:cNvPr id="3" name="内容占位符 2"/>
          <p:cNvSpPr>
            <a:spLocks noGrp="1"/>
          </p:cNvSpPr>
          <p:nvPr>
            <p:ph idx="1"/>
          </p:nvPr>
        </p:nvSpPr>
        <p:spPr/>
        <p:txBody>
          <a:bodyPr/>
          <a:lstStyle/>
          <a:p>
            <a:r>
              <a:rPr lang="en-US" altLang="zh-CN" dirty="0" err="1"/>
              <a:t>Xuliang</a:t>
            </a:r>
            <a:r>
              <a:rPr lang="en-US" altLang="zh-CN" dirty="0"/>
              <a:t> Liu and </a:t>
            </a:r>
            <a:r>
              <a:rPr lang="en-US" altLang="zh-CN" b="1" dirty="0"/>
              <a:t>Hao </a:t>
            </a:r>
            <a:r>
              <a:rPr lang="en-US" altLang="zh-CN" b="1" dirty="0" smtClean="0"/>
              <a:t>Zhong.</a:t>
            </a:r>
            <a:r>
              <a:rPr lang="en-US" altLang="zh-CN" dirty="0"/>
              <a:t> </a:t>
            </a:r>
            <a:r>
              <a:rPr lang="en-US" altLang="zh-CN" dirty="0" smtClean="0"/>
              <a:t>Mining </a:t>
            </a:r>
            <a:r>
              <a:rPr lang="en-US" altLang="zh-CN" dirty="0" err="1"/>
              <a:t>StackOverflow</a:t>
            </a:r>
            <a:r>
              <a:rPr lang="en-US" altLang="zh-CN" dirty="0"/>
              <a:t> for program </a:t>
            </a:r>
            <a:r>
              <a:rPr lang="en-US" altLang="zh-CN" dirty="0" smtClean="0"/>
              <a:t>repair. </a:t>
            </a:r>
            <a:r>
              <a:rPr lang="en-US" altLang="zh-CN" i="1" dirty="0" smtClean="0"/>
              <a:t>In </a:t>
            </a:r>
            <a:r>
              <a:rPr lang="en-US" altLang="zh-CN" i="1" dirty="0"/>
              <a:t>Proc. </a:t>
            </a:r>
            <a:r>
              <a:rPr lang="en-US" altLang="zh-CN" i="1" dirty="0" smtClean="0"/>
              <a:t>SANER</a:t>
            </a:r>
            <a:r>
              <a:rPr lang="en-US" altLang="zh-CN" dirty="0" smtClean="0"/>
              <a:t>, </a:t>
            </a:r>
            <a:r>
              <a:rPr lang="en-US" altLang="zh-CN" dirty="0"/>
              <a:t>pages 118-129, 2018</a:t>
            </a:r>
            <a:r>
              <a:rPr lang="en-US" altLang="zh-CN" dirty="0" smtClean="0"/>
              <a:t>.</a:t>
            </a:r>
          </a:p>
          <a:p>
            <a:endParaRPr lang="en-US" altLang="zh-CN" dirty="0"/>
          </a:p>
          <a:p>
            <a:endParaRPr lang="en-US" altLang="zh-CN" dirty="0" smtClean="0"/>
          </a:p>
          <a:p>
            <a:endParaRPr lang="en-US" altLang="zh-CN" dirty="0"/>
          </a:p>
          <a:p>
            <a:r>
              <a:rPr lang="en-US" altLang="zh-CN" dirty="0" err="1"/>
              <a:t>Yuepeng</a:t>
            </a:r>
            <a:r>
              <a:rPr lang="en-US" altLang="zh-CN" dirty="0"/>
              <a:t> Wang, </a:t>
            </a:r>
            <a:r>
              <a:rPr lang="en-US" altLang="zh-CN" dirty="0" err="1"/>
              <a:t>Xinyu</a:t>
            </a:r>
            <a:r>
              <a:rPr lang="en-US" altLang="zh-CN" dirty="0"/>
              <a:t> </a:t>
            </a:r>
            <a:r>
              <a:rPr lang="en-US" altLang="zh-CN" dirty="0" smtClean="0"/>
              <a:t>Wang, and </a:t>
            </a:r>
            <a:r>
              <a:rPr lang="en-US" altLang="zh-CN" dirty="0"/>
              <a:t>Isil </a:t>
            </a:r>
            <a:r>
              <a:rPr lang="en-US" altLang="zh-CN" dirty="0" err="1"/>
              <a:t>Dillig</a:t>
            </a:r>
            <a:r>
              <a:rPr lang="en-US" altLang="zh-CN" dirty="0" smtClean="0"/>
              <a:t>. Relational </a:t>
            </a:r>
            <a:r>
              <a:rPr lang="en-US" altLang="zh-CN" dirty="0"/>
              <a:t>Program Synthesis</a:t>
            </a:r>
            <a:r>
              <a:rPr lang="en-US" altLang="zh-CN" dirty="0" smtClean="0"/>
              <a:t>. </a:t>
            </a:r>
            <a:r>
              <a:rPr lang="en-US" altLang="zh-CN" dirty="0"/>
              <a:t>In </a:t>
            </a:r>
            <a:r>
              <a:rPr lang="en-US" altLang="zh-CN" dirty="0" smtClean="0"/>
              <a:t>OOPSLA'18</a:t>
            </a:r>
          </a:p>
          <a:p>
            <a:r>
              <a:rPr lang="en-US" altLang="zh-CN" dirty="0"/>
              <a:t>Yu Feng, Ruben Martins, </a:t>
            </a:r>
            <a:r>
              <a:rPr lang="en-US" altLang="zh-CN" dirty="0" err="1"/>
              <a:t>Osbert</a:t>
            </a:r>
            <a:r>
              <a:rPr lang="en-US" altLang="zh-CN" dirty="0"/>
              <a:t> </a:t>
            </a:r>
            <a:r>
              <a:rPr lang="en-US" altLang="zh-CN" dirty="0" err="1" smtClean="0"/>
              <a:t>Bastani</a:t>
            </a:r>
            <a:r>
              <a:rPr lang="en-US" altLang="zh-CN" dirty="0" smtClean="0"/>
              <a:t> and </a:t>
            </a:r>
            <a:r>
              <a:rPr lang="en-US" altLang="zh-CN" dirty="0"/>
              <a:t>Isil </a:t>
            </a:r>
            <a:r>
              <a:rPr lang="en-US" altLang="zh-CN" dirty="0" err="1"/>
              <a:t>Dillig</a:t>
            </a:r>
            <a:r>
              <a:rPr lang="en-US" altLang="zh-CN" dirty="0"/>
              <a:t>. </a:t>
            </a:r>
            <a:r>
              <a:rPr lang="en-US" altLang="zh-CN" dirty="0" smtClean="0"/>
              <a:t>Program </a:t>
            </a:r>
            <a:r>
              <a:rPr lang="en-US" altLang="zh-CN" dirty="0"/>
              <a:t>Synthesis using Conflict-Driven Learning. </a:t>
            </a:r>
            <a:r>
              <a:rPr lang="en-US" altLang="zh-CN" dirty="0" smtClean="0"/>
              <a:t>In </a:t>
            </a:r>
            <a:r>
              <a:rPr lang="en-US" altLang="zh-CN" dirty="0"/>
              <a:t>PLDI'18. (Distinguished paper award</a:t>
            </a:r>
            <a:r>
              <a:rPr lang="en-US" altLang="zh-CN" dirty="0" smtClean="0"/>
              <a:t>)</a:t>
            </a:r>
          </a:p>
          <a:p>
            <a:r>
              <a:rPr lang="en-US" altLang="zh-CN" dirty="0" smtClean="0"/>
              <a:t>…</a:t>
            </a:r>
            <a:endParaRPr lang="zh-CN" altLang="en-US" dirty="0"/>
          </a:p>
        </p:txBody>
      </p:sp>
      <p:pic>
        <p:nvPicPr>
          <p:cNvPr id="4" name="图片 3"/>
          <p:cNvPicPr>
            <a:picLocks noChangeAspect="1"/>
          </p:cNvPicPr>
          <p:nvPr/>
        </p:nvPicPr>
        <p:blipFill>
          <a:blip r:embed="rId2"/>
          <a:stretch>
            <a:fillRect/>
          </a:stretch>
        </p:blipFill>
        <p:spPr>
          <a:xfrm>
            <a:off x="1630825" y="2526250"/>
            <a:ext cx="4839423" cy="1183977"/>
          </a:xfrm>
          <a:prstGeom prst="rect">
            <a:avLst/>
          </a:prstGeom>
        </p:spPr>
      </p:pic>
    </p:spTree>
    <p:extLst>
      <p:ext uri="{BB962C8B-B14F-4D97-AF65-F5344CB8AC3E}">
        <p14:creationId xmlns:p14="http://schemas.microsoft.com/office/powerpoint/2010/main" val="3572270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Underestimated? </a:t>
            </a:r>
            <a:endParaRPr lang="zh-CN" altLang="en-US" dirty="0"/>
          </a:p>
        </p:txBody>
      </p:sp>
      <p:pic>
        <p:nvPicPr>
          <p:cNvPr id="5" name="图片 4"/>
          <p:cNvPicPr>
            <a:picLocks noChangeAspect="1"/>
          </p:cNvPicPr>
          <p:nvPr/>
        </p:nvPicPr>
        <p:blipFill>
          <a:blip r:embed="rId2"/>
          <a:stretch>
            <a:fillRect/>
          </a:stretch>
        </p:blipFill>
        <p:spPr>
          <a:xfrm>
            <a:off x="1130427" y="1969410"/>
            <a:ext cx="4429125" cy="704850"/>
          </a:xfrm>
          <a:prstGeom prst="rect">
            <a:avLst/>
          </a:prstGeom>
        </p:spPr>
      </p:pic>
      <p:pic>
        <p:nvPicPr>
          <p:cNvPr id="6" name="图片 5"/>
          <p:cNvPicPr>
            <a:picLocks noChangeAspect="1"/>
          </p:cNvPicPr>
          <p:nvPr/>
        </p:nvPicPr>
        <p:blipFill>
          <a:blip r:embed="rId3"/>
          <a:stretch>
            <a:fillRect/>
          </a:stretch>
        </p:blipFill>
        <p:spPr>
          <a:xfrm>
            <a:off x="6728022" y="945087"/>
            <a:ext cx="2776651" cy="1727128"/>
          </a:xfrm>
          <a:prstGeom prst="rect">
            <a:avLst/>
          </a:prstGeom>
        </p:spPr>
      </p:pic>
      <p:cxnSp>
        <p:nvCxnSpPr>
          <p:cNvPr id="8" name="直接箭头连接符 7"/>
          <p:cNvCxnSpPr/>
          <p:nvPr/>
        </p:nvCxnSpPr>
        <p:spPr>
          <a:xfrm flipH="1" flipV="1">
            <a:off x="800718" y="3578517"/>
            <a:ext cx="24715" cy="2743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6196" y="4004468"/>
            <a:ext cx="710451" cy="369332"/>
          </a:xfrm>
          <a:prstGeom prst="rect">
            <a:avLst/>
          </a:prstGeom>
          <a:noFill/>
        </p:spPr>
        <p:txBody>
          <a:bodyPr wrap="none" rtlCol="0">
            <a:spAutoFit/>
          </a:bodyPr>
          <a:lstStyle/>
          <a:p>
            <a:r>
              <a:rPr lang="en-US" altLang="zh-CN" dirty="0" smtClean="0"/>
              <a:t>scale</a:t>
            </a:r>
            <a:endParaRPr lang="zh-CN" altLang="en-US" dirty="0"/>
          </a:p>
        </p:txBody>
      </p:sp>
      <p:cxnSp>
        <p:nvCxnSpPr>
          <p:cNvPr id="13" name="直接箭头连接符 12"/>
          <p:cNvCxnSpPr/>
          <p:nvPr/>
        </p:nvCxnSpPr>
        <p:spPr>
          <a:xfrm>
            <a:off x="321276" y="6010326"/>
            <a:ext cx="79781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8299458" y="6010326"/>
            <a:ext cx="667170" cy="369332"/>
          </a:xfrm>
          <a:prstGeom prst="rect">
            <a:avLst/>
          </a:prstGeom>
          <a:noFill/>
        </p:spPr>
        <p:txBody>
          <a:bodyPr wrap="none" rtlCol="0">
            <a:spAutoFit/>
          </a:bodyPr>
          <a:lstStyle/>
          <a:p>
            <a:r>
              <a:rPr lang="en-US" altLang="zh-CN" dirty="0" smtClean="0"/>
              <a:t>time</a:t>
            </a:r>
            <a:endParaRPr lang="zh-CN" altLang="en-US" dirty="0"/>
          </a:p>
        </p:txBody>
      </p:sp>
      <p:sp>
        <p:nvSpPr>
          <p:cNvPr id="19" name="任意多边形 18"/>
          <p:cNvSpPr/>
          <p:nvPr/>
        </p:nvSpPr>
        <p:spPr>
          <a:xfrm>
            <a:off x="825433" y="4348397"/>
            <a:ext cx="7339912" cy="1170814"/>
          </a:xfrm>
          <a:custGeom>
            <a:avLst/>
            <a:gdLst>
              <a:gd name="connsiteX0" fmla="*/ 0 w 7359684"/>
              <a:gd name="connsiteY0" fmla="*/ 1656987 h 1656987"/>
              <a:gd name="connsiteX1" fmla="*/ 5268921 w 7359684"/>
              <a:gd name="connsiteY1" fmla="*/ 218660 h 1656987"/>
              <a:gd name="connsiteX2" fmla="*/ 7359684 w 7359684"/>
              <a:gd name="connsiteY2" fmla="*/ 6124 h 1656987"/>
              <a:gd name="connsiteX3" fmla="*/ 7359684 w 7359684"/>
              <a:gd name="connsiteY3" fmla="*/ 6124 h 1656987"/>
            </a:gdLst>
            <a:ahLst/>
            <a:cxnLst>
              <a:cxn ang="0">
                <a:pos x="connsiteX0" y="connsiteY0"/>
              </a:cxn>
              <a:cxn ang="0">
                <a:pos x="connsiteX1" y="connsiteY1"/>
              </a:cxn>
              <a:cxn ang="0">
                <a:pos x="connsiteX2" y="connsiteY2"/>
              </a:cxn>
              <a:cxn ang="0">
                <a:pos x="connsiteX3" y="connsiteY3"/>
              </a:cxn>
            </a:cxnLst>
            <a:rect l="l" t="t" r="r" b="b"/>
            <a:pathLst>
              <a:path w="7359684" h="1656987">
                <a:moveTo>
                  <a:pt x="0" y="1656987"/>
                </a:moveTo>
                <a:cubicBezTo>
                  <a:pt x="2021153" y="1075395"/>
                  <a:pt x="4042307" y="493804"/>
                  <a:pt x="5268921" y="218660"/>
                </a:cubicBezTo>
                <a:cubicBezTo>
                  <a:pt x="6495535" y="-56484"/>
                  <a:pt x="7359684" y="6124"/>
                  <a:pt x="7359684" y="6124"/>
                </a:cubicBezTo>
                <a:lnTo>
                  <a:pt x="7359684" y="612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4"/>
          <a:stretch>
            <a:fillRect/>
          </a:stretch>
        </p:blipFill>
        <p:spPr>
          <a:xfrm>
            <a:off x="6894502" y="4627162"/>
            <a:ext cx="4252168" cy="1190262"/>
          </a:xfrm>
          <a:prstGeom prst="rect">
            <a:avLst/>
          </a:prstGeom>
        </p:spPr>
      </p:pic>
      <p:sp>
        <p:nvSpPr>
          <p:cNvPr id="22" name="任意多边形 21"/>
          <p:cNvSpPr/>
          <p:nvPr/>
        </p:nvSpPr>
        <p:spPr>
          <a:xfrm>
            <a:off x="825433" y="3163330"/>
            <a:ext cx="6766558" cy="2802512"/>
          </a:xfrm>
          <a:custGeom>
            <a:avLst/>
            <a:gdLst>
              <a:gd name="connsiteX0" fmla="*/ 0 w 6766560"/>
              <a:gd name="connsiteY0" fmla="*/ 2846996 h 2846996"/>
              <a:gd name="connsiteX1" fmla="*/ 3400580 w 6766560"/>
              <a:gd name="connsiteY1" fmla="*/ 1809029 h 2846996"/>
              <a:gd name="connsiteX2" fmla="*/ 4997073 w 6766560"/>
              <a:gd name="connsiteY2" fmla="*/ 1112108 h 2846996"/>
              <a:gd name="connsiteX3" fmla="*/ 6766560 w 6766560"/>
              <a:gd name="connsiteY3" fmla="*/ 0 h 2846996"/>
            </a:gdLst>
            <a:ahLst/>
            <a:cxnLst>
              <a:cxn ang="0">
                <a:pos x="connsiteX0" y="connsiteY0"/>
              </a:cxn>
              <a:cxn ang="0">
                <a:pos x="connsiteX1" y="connsiteY1"/>
              </a:cxn>
              <a:cxn ang="0">
                <a:pos x="connsiteX2" y="connsiteY2"/>
              </a:cxn>
              <a:cxn ang="0">
                <a:pos x="connsiteX3" y="connsiteY3"/>
              </a:cxn>
            </a:cxnLst>
            <a:rect l="l" t="t" r="r" b="b"/>
            <a:pathLst>
              <a:path w="6766560" h="2846996">
                <a:moveTo>
                  <a:pt x="0" y="2846996"/>
                </a:moveTo>
                <a:cubicBezTo>
                  <a:pt x="1283867" y="2472586"/>
                  <a:pt x="2567735" y="2098177"/>
                  <a:pt x="3400580" y="1809029"/>
                </a:cubicBezTo>
                <a:cubicBezTo>
                  <a:pt x="4233425" y="1519881"/>
                  <a:pt x="4436076" y="1413613"/>
                  <a:pt x="4997073" y="1112108"/>
                </a:cubicBezTo>
                <a:cubicBezTo>
                  <a:pt x="5558070" y="810603"/>
                  <a:pt x="6162315" y="405301"/>
                  <a:pt x="67665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889504" y="4822731"/>
            <a:ext cx="1266693" cy="369332"/>
          </a:xfrm>
          <a:prstGeom prst="rect">
            <a:avLst/>
          </a:prstGeom>
          <a:noFill/>
        </p:spPr>
        <p:txBody>
          <a:bodyPr wrap="none" rtlCol="0">
            <a:spAutoFit/>
          </a:bodyPr>
          <a:lstStyle/>
          <a:p>
            <a:r>
              <a:rPr lang="en-US" altLang="zh-CN" dirty="0" smtClean="0"/>
              <a:t>Hardware</a:t>
            </a:r>
            <a:endParaRPr lang="zh-CN" altLang="en-US" dirty="0"/>
          </a:p>
        </p:txBody>
      </p:sp>
      <p:sp>
        <p:nvSpPr>
          <p:cNvPr id="24" name="文本框 23"/>
          <p:cNvSpPr txBox="1"/>
          <p:nvPr/>
        </p:nvSpPr>
        <p:spPr>
          <a:xfrm>
            <a:off x="6094675" y="3072763"/>
            <a:ext cx="1138453" cy="369332"/>
          </a:xfrm>
          <a:prstGeom prst="rect">
            <a:avLst/>
          </a:prstGeom>
          <a:noFill/>
        </p:spPr>
        <p:txBody>
          <a:bodyPr wrap="none" rtlCol="0">
            <a:spAutoFit/>
          </a:bodyPr>
          <a:lstStyle/>
          <a:p>
            <a:r>
              <a:rPr lang="en-US" altLang="zh-CN" smtClean="0"/>
              <a:t>Software</a:t>
            </a:r>
            <a:endParaRPr lang="zh-CN" altLang="en-US" dirty="0"/>
          </a:p>
        </p:txBody>
      </p:sp>
      <p:sp>
        <p:nvSpPr>
          <p:cNvPr id="14" name="任意多边形 13"/>
          <p:cNvSpPr/>
          <p:nvPr/>
        </p:nvSpPr>
        <p:spPr>
          <a:xfrm flipV="1">
            <a:off x="889504" y="5563695"/>
            <a:ext cx="6004998" cy="344296"/>
          </a:xfrm>
          <a:custGeom>
            <a:avLst/>
            <a:gdLst>
              <a:gd name="connsiteX0" fmla="*/ 0 w 7359684"/>
              <a:gd name="connsiteY0" fmla="*/ 1656987 h 1656987"/>
              <a:gd name="connsiteX1" fmla="*/ 5268921 w 7359684"/>
              <a:gd name="connsiteY1" fmla="*/ 218660 h 1656987"/>
              <a:gd name="connsiteX2" fmla="*/ 7359684 w 7359684"/>
              <a:gd name="connsiteY2" fmla="*/ 6124 h 1656987"/>
              <a:gd name="connsiteX3" fmla="*/ 7359684 w 7359684"/>
              <a:gd name="connsiteY3" fmla="*/ 6124 h 1656987"/>
            </a:gdLst>
            <a:ahLst/>
            <a:cxnLst>
              <a:cxn ang="0">
                <a:pos x="connsiteX0" y="connsiteY0"/>
              </a:cxn>
              <a:cxn ang="0">
                <a:pos x="connsiteX1" y="connsiteY1"/>
              </a:cxn>
              <a:cxn ang="0">
                <a:pos x="connsiteX2" y="connsiteY2"/>
              </a:cxn>
              <a:cxn ang="0">
                <a:pos x="connsiteX3" y="connsiteY3"/>
              </a:cxn>
            </a:cxnLst>
            <a:rect l="l" t="t" r="r" b="b"/>
            <a:pathLst>
              <a:path w="7359684" h="1656987">
                <a:moveTo>
                  <a:pt x="0" y="1656987"/>
                </a:moveTo>
                <a:cubicBezTo>
                  <a:pt x="2021153" y="1075395"/>
                  <a:pt x="4042307" y="493804"/>
                  <a:pt x="5268921" y="218660"/>
                </a:cubicBezTo>
                <a:cubicBezTo>
                  <a:pt x="6495535" y="-56484"/>
                  <a:pt x="7359684" y="6124"/>
                  <a:pt x="7359684" y="6124"/>
                </a:cubicBezTo>
                <a:lnTo>
                  <a:pt x="7359684" y="612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793209" y="5425112"/>
            <a:ext cx="2056973" cy="369332"/>
          </a:xfrm>
          <a:prstGeom prst="rect">
            <a:avLst/>
          </a:prstGeom>
          <a:noFill/>
        </p:spPr>
        <p:txBody>
          <a:bodyPr wrap="none" rtlCol="0">
            <a:spAutoFit/>
          </a:bodyPr>
          <a:lstStyle/>
          <a:p>
            <a:r>
              <a:rPr lang="en-US" altLang="zh-CN" dirty="0" smtClean="0"/>
              <a:t>Many other tasks</a:t>
            </a:r>
            <a:endParaRPr lang="zh-CN" altLang="en-US" dirty="0"/>
          </a:p>
        </p:txBody>
      </p:sp>
    </p:spTree>
    <p:extLst>
      <p:ext uri="{BB962C8B-B14F-4D97-AF65-F5344CB8AC3E}">
        <p14:creationId xmlns:p14="http://schemas.microsoft.com/office/powerpoint/2010/main" val="1810187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What is AI?</a:t>
            </a:r>
            <a:endParaRPr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0430" y="1691322"/>
            <a:ext cx="3263503" cy="4351338"/>
          </a:xfr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80" y="4199467"/>
            <a:ext cx="3991791" cy="2658533"/>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222" y="2593708"/>
            <a:ext cx="5939308" cy="4666599"/>
          </a:xfrm>
          <a:prstGeom prst="rect">
            <a:avLst/>
          </a:prstGeom>
        </p:spPr>
      </p:pic>
    </p:spTree>
    <p:extLst>
      <p:ext uri="{BB962C8B-B14F-4D97-AF65-F5344CB8AC3E}">
        <p14:creationId xmlns:p14="http://schemas.microsoft.com/office/powerpoint/2010/main" val="2769694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Hardware vs software</a:t>
            </a:r>
            <a:endParaRPr lang="zh-CN" altLang="en-US"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0251" y="2190045"/>
            <a:ext cx="2882900" cy="3810000"/>
          </a:xfrm>
          <a:prstGeom prst="rect">
            <a:avLst/>
          </a:prstGeom>
        </p:spPr>
      </p:pic>
      <p:pic>
        <p:nvPicPr>
          <p:cNvPr id="12" name="内容占位符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1782" y="2324541"/>
            <a:ext cx="4036307" cy="3229046"/>
          </a:xfrm>
        </p:spPr>
      </p:pic>
    </p:spTree>
    <p:extLst>
      <p:ext uri="{BB962C8B-B14F-4D97-AF65-F5344CB8AC3E}">
        <p14:creationId xmlns:p14="http://schemas.microsoft.com/office/powerpoint/2010/main" val="14347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TM03457515[[fn=视图]]</Template>
  <TotalTime>4200</TotalTime>
  <Words>2519</Words>
  <Application>Microsoft Office PowerPoint</Application>
  <PresentationFormat>宽屏</PresentationFormat>
  <Paragraphs>356</Paragraphs>
  <Slides>34</Slides>
  <Notes>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34</vt:i4>
      </vt:variant>
    </vt:vector>
  </HeadingPairs>
  <TitlesOfParts>
    <vt:vector size="43" baseType="lpstr">
      <vt:lpstr>CMSY7</vt:lpstr>
      <vt:lpstr>NimbusMonL-Regu</vt:lpstr>
      <vt:lpstr>等线</vt:lpstr>
      <vt:lpstr>宋体</vt:lpstr>
      <vt:lpstr>Arial</vt:lpstr>
      <vt:lpstr>Century Schoolbook</vt:lpstr>
      <vt:lpstr>Franklin Gothic Book</vt:lpstr>
      <vt:lpstr>Wingdings 2</vt:lpstr>
      <vt:lpstr>View</vt:lpstr>
      <vt:lpstr>The funs of software and its engineering</vt:lpstr>
      <vt:lpstr>AI in fictions</vt:lpstr>
      <vt:lpstr>Hardware</vt:lpstr>
      <vt:lpstr>Software?</vt:lpstr>
      <vt:lpstr>Software?</vt:lpstr>
      <vt:lpstr>What did we achieve?</vt:lpstr>
      <vt:lpstr>Underestimated? </vt:lpstr>
      <vt:lpstr>What is AI?</vt:lpstr>
      <vt:lpstr>Hardware vs software</vt:lpstr>
      <vt:lpstr>Question &amp; Challenge</vt:lpstr>
      <vt:lpstr>What can we do at present?</vt:lpstr>
      <vt:lpstr>Data-driven software engineering</vt:lpstr>
      <vt:lpstr>Evolution data</vt:lpstr>
      <vt:lpstr>The challenge </vt:lpstr>
      <vt:lpstr>Partial program analysis</vt:lpstr>
      <vt:lpstr>Partial program analysis</vt:lpstr>
      <vt:lpstr>Partial program analysis</vt:lpstr>
      <vt:lpstr>Partial program analysis</vt:lpstr>
      <vt:lpstr>GRAPA</vt:lpstr>
      <vt:lpstr>Is PPA adequate?</vt:lpstr>
      <vt:lpstr>GRAPA</vt:lpstr>
      <vt:lpstr>GRAPA</vt:lpstr>
      <vt:lpstr>GRAPA</vt:lpstr>
      <vt:lpstr>Evaluation</vt:lpstr>
      <vt:lpstr>With the support of GRAPA</vt:lpstr>
      <vt:lpstr>Past Fix</vt:lpstr>
      <vt:lpstr>Automatic Program Repair</vt:lpstr>
      <vt:lpstr>Automatic Program Repair</vt:lpstr>
      <vt:lpstr>Tool support</vt:lpstr>
      <vt:lpstr>Our way to compare bug fix</vt:lpstr>
      <vt:lpstr>Subjects</vt:lpstr>
      <vt:lpstr>Tools built on GRAPA</vt:lpstr>
      <vt:lpstr>Hao Zhong (钟浩)</vt:lpstr>
      <vt:lpstr>Please contact me if you are a self-motivated  student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 Zhong</dc:creator>
  <cp:lastModifiedBy>Zhong Hao</cp:lastModifiedBy>
  <cp:revision>1180</cp:revision>
  <dcterms:created xsi:type="dcterms:W3CDTF">2017-07-31T06:57:29Z</dcterms:created>
  <dcterms:modified xsi:type="dcterms:W3CDTF">2019-09-22T00:14:31Z</dcterms:modified>
</cp:coreProperties>
</file>