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6" r:id="rId1"/>
  </p:sldMasterIdLst>
  <p:notesMasterIdLst>
    <p:notesMasterId r:id="rId18"/>
  </p:notesMasterIdLst>
  <p:handoutMasterIdLst>
    <p:handoutMasterId r:id="rId19"/>
  </p:handoutMasterIdLst>
  <p:sldIdLst>
    <p:sldId id="256" r:id="rId2"/>
    <p:sldId id="327" r:id="rId3"/>
    <p:sldId id="280" r:id="rId4"/>
    <p:sldId id="283" r:id="rId5"/>
    <p:sldId id="337" r:id="rId6"/>
    <p:sldId id="338" r:id="rId7"/>
    <p:sldId id="339" r:id="rId8"/>
    <p:sldId id="340" r:id="rId9"/>
    <p:sldId id="341" r:id="rId10"/>
    <p:sldId id="342" r:id="rId11"/>
    <p:sldId id="331" r:id="rId12"/>
    <p:sldId id="343" r:id="rId13"/>
    <p:sldId id="344" r:id="rId14"/>
    <p:sldId id="345" r:id="rId15"/>
    <p:sldId id="346" r:id="rId16"/>
    <p:sldId id="319" r:id="rId1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用户" initials="Office" lastIdx="0" clrIdx="0">
    <p:extLst/>
  </p:cmAuthor>
  <p:cmAuthor id="2" name="Microsoft Office 用户" initials="Office [2]"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106" d="100"/>
          <a:sy n="106" d="100"/>
        </p:scale>
        <p:origin x="1800" y="168"/>
      </p:cViewPr>
      <p:guideLst>
        <p:guide orient="horz" pos="2172"/>
        <p:guide pos="288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3010" name="页眉占位符 43009"/>
          <p:cNvSpPr>
            <a:spLocks noGrp="1"/>
          </p:cNvSpPr>
          <p:nvPr>
            <p:ph type="hdr" sz="quarter"/>
          </p:nvPr>
        </p:nvSpPr>
        <p:spPr>
          <a:xfrm>
            <a:off x="0" y="0"/>
            <a:ext cx="3038475" cy="465138"/>
          </a:xfrm>
          <a:prstGeom prst="rect">
            <a:avLst/>
          </a:prstGeom>
          <a:noFill/>
          <a:ln w="9525">
            <a:noFill/>
          </a:ln>
        </p:spPr>
        <p:txBody>
          <a:bodyPr/>
          <a:lstStyle>
            <a:lvl1pPr eaLnBrk="1" hangingPunct="1">
              <a:buFont typeface="Arial" charset="0"/>
              <a:buNone/>
              <a:defRPr sz="1200" noProof="1"/>
            </a:lvl1pPr>
          </a:lstStyle>
          <a:p>
            <a:pPr>
              <a:defRPr/>
            </a:pPr>
            <a:endParaRPr lang="en-US"/>
          </a:p>
        </p:txBody>
      </p:sp>
      <p:sp>
        <p:nvSpPr>
          <p:cNvPr id="43011" name="日期占位符 43010"/>
          <p:cNvSpPr>
            <a:spLocks noGrp="1"/>
          </p:cNvSpPr>
          <p:nvPr>
            <p:ph type="dt" sz="quarter" idx="1"/>
          </p:nvPr>
        </p:nvSpPr>
        <p:spPr>
          <a:xfrm>
            <a:off x="3970338" y="0"/>
            <a:ext cx="3038475" cy="465138"/>
          </a:xfrm>
          <a:prstGeom prst="rect">
            <a:avLst/>
          </a:prstGeom>
          <a:noFill/>
          <a:ln w="9525">
            <a:noFill/>
          </a:ln>
        </p:spPr>
        <p:txBody>
          <a:bodyPr/>
          <a:lstStyle>
            <a:lvl1pPr algn="r" eaLnBrk="1" hangingPunct="1">
              <a:buFont typeface="Arial" charset="0"/>
              <a:buNone/>
              <a:defRPr sz="1200" noProof="1"/>
            </a:lvl1pPr>
          </a:lstStyle>
          <a:p>
            <a:pPr>
              <a:defRPr/>
            </a:pPr>
            <a:endParaRPr lang="en-US"/>
          </a:p>
        </p:txBody>
      </p:sp>
      <p:sp>
        <p:nvSpPr>
          <p:cNvPr id="43012" name="页脚占位符 43011"/>
          <p:cNvSpPr>
            <a:spLocks noGrp="1"/>
          </p:cNvSpPr>
          <p:nvPr>
            <p:ph type="ftr" sz="quarter" idx="2"/>
          </p:nvPr>
        </p:nvSpPr>
        <p:spPr>
          <a:xfrm>
            <a:off x="0" y="8829675"/>
            <a:ext cx="3038475" cy="465138"/>
          </a:xfrm>
          <a:prstGeom prst="rect">
            <a:avLst/>
          </a:prstGeom>
          <a:noFill/>
          <a:ln w="9525">
            <a:noFill/>
          </a:ln>
        </p:spPr>
        <p:txBody>
          <a:bodyPr anchor="b"/>
          <a:lstStyle>
            <a:lvl1pPr eaLnBrk="1" hangingPunct="1">
              <a:buFont typeface="Arial" charset="0"/>
              <a:buNone/>
              <a:defRPr sz="1200" noProof="1"/>
            </a:lvl1pPr>
          </a:lstStyle>
          <a:p>
            <a:pPr>
              <a:defRPr/>
            </a:pPr>
            <a:endParaRPr lang="en-US"/>
          </a:p>
        </p:txBody>
      </p:sp>
      <p:sp>
        <p:nvSpPr>
          <p:cNvPr id="43013" name="灯片编号占位符 43012"/>
          <p:cNvSpPr>
            <a:spLocks noGrp="1"/>
          </p:cNvSpPr>
          <p:nvPr>
            <p:ph type="sldNum" sz="quarter" idx="3"/>
          </p:nvPr>
        </p:nvSpPr>
        <p:spPr>
          <a:xfrm>
            <a:off x="3970338" y="8829675"/>
            <a:ext cx="3038475" cy="465138"/>
          </a:xfrm>
          <a:prstGeom prst="rect">
            <a:avLst/>
          </a:prstGeom>
          <a:noFill/>
          <a:ln w="9525">
            <a:noFill/>
          </a:ln>
        </p:spPr>
        <p:txBody>
          <a:bodyPr anchor="b"/>
          <a:lstStyle>
            <a:lvl1pPr algn="r" eaLnBrk="1" hangingPunct="1">
              <a:buFont typeface="Arial" charset="0"/>
              <a:buNone/>
              <a:defRPr sz="1200" noProof="1">
                <a:latin typeface="Arial" panose="020B0604020202020204" pitchFamily="34" charset="0"/>
                <a:ea typeface="Arial" panose="020B0604020202020204" pitchFamily="34" charset="0"/>
                <a:cs typeface="+mn-ea"/>
              </a:defRPr>
            </a:lvl1pPr>
          </a:lstStyle>
          <a:p>
            <a:pPr>
              <a:defRPr/>
            </a:pPr>
            <a:fld id="{81086DDC-EFB6-D84A-91A5-2D36D8FBC795}" type="slidenum">
              <a:rPr lang="en-US"/>
              <a:pPr>
                <a:defRPr/>
              </a:pPr>
              <a:t>‹#›</a:t>
            </a:fld>
            <a:endParaRPr lang="en-US">
              <a:latin typeface="Arial" charset="0"/>
              <a:ea typeface="+mn-ea"/>
              <a:cs typeface="+mn-cs"/>
            </a:endParaRPr>
          </a:p>
        </p:txBody>
      </p:sp>
    </p:spTree>
    <p:extLst>
      <p:ext uri="{BB962C8B-B14F-4D97-AF65-F5344CB8AC3E}">
        <p14:creationId xmlns:p14="http://schemas.microsoft.com/office/powerpoint/2010/main" val="231966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0178" name="页眉占位符 50177"/>
          <p:cNvSpPr>
            <a:spLocks noGrp="1"/>
          </p:cNvSpPr>
          <p:nvPr>
            <p:ph type="hdr" sz="quarter"/>
          </p:nvPr>
        </p:nvSpPr>
        <p:spPr>
          <a:xfrm>
            <a:off x="0" y="0"/>
            <a:ext cx="3038475" cy="465138"/>
          </a:xfrm>
          <a:prstGeom prst="rect">
            <a:avLst/>
          </a:prstGeom>
          <a:noFill/>
          <a:ln w="9525">
            <a:noFill/>
          </a:ln>
        </p:spPr>
        <p:txBody>
          <a:bodyPr/>
          <a:lstStyle>
            <a:lvl1pPr eaLnBrk="1" hangingPunct="1">
              <a:buFont typeface="Arial" charset="0"/>
              <a:buNone/>
              <a:defRPr sz="1200" noProof="1"/>
            </a:lvl1pPr>
          </a:lstStyle>
          <a:p>
            <a:pPr>
              <a:defRPr/>
            </a:pPr>
            <a:endParaRPr lang="en-US"/>
          </a:p>
        </p:txBody>
      </p:sp>
      <p:sp>
        <p:nvSpPr>
          <p:cNvPr id="50179" name="日期占位符 50178"/>
          <p:cNvSpPr>
            <a:spLocks noGrp="1"/>
          </p:cNvSpPr>
          <p:nvPr>
            <p:ph type="dt" idx="1"/>
          </p:nvPr>
        </p:nvSpPr>
        <p:spPr>
          <a:xfrm>
            <a:off x="3970338" y="0"/>
            <a:ext cx="3038475" cy="465138"/>
          </a:xfrm>
          <a:prstGeom prst="rect">
            <a:avLst/>
          </a:prstGeom>
          <a:noFill/>
          <a:ln w="9525">
            <a:noFill/>
          </a:ln>
        </p:spPr>
        <p:txBody>
          <a:bodyPr/>
          <a:lstStyle>
            <a:lvl1pPr algn="r" eaLnBrk="1" hangingPunct="1">
              <a:buFont typeface="Arial" charset="0"/>
              <a:buNone/>
              <a:defRPr sz="1200" noProof="1"/>
            </a:lvl1pPr>
          </a:lstStyle>
          <a:p>
            <a:pPr>
              <a:defRPr/>
            </a:pPr>
            <a:endParaRPr lang="en-US"/>
          </a:p>
        </p:txBody>
      </p:sp>
      <p:sp>
        <p:nvSpPr>
          <p:cNvPr id="13316" name="幻灯片图像占位符 50179"/>
          <p:cNvSpPr>
            <a:spLocks noGrp="1" noRot="1" noChangeAspect="1" noChangeArrowheads="1" noTextEdit="1"/>
          </p:cNvSpPr>
          <p:nvPr>
            <p:ph type="sldImg" idx="4294967295"/>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文本占位符 50180"/>
          <p:cNvSpPr>
            <a:spLocks noGrp="1" noChangeArrowheads="1"/>
          </p:cNvSpPr>
          <p:nvPr>
            <p:ph type="body" sz="quarter" idx="4294967295"/>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0182" name="页脚占位符 50181"/>
          <p:cNvSpPr>
            <a:spLocks noGrp="1"/>
          </p:cNvSpPr>
          <p:nvPr>
            <p:ph type="ftr" sz="quarter" idx="4"/>
          </p:nvPr>
        </p:nvSpPr>
        <p:spPr>
          <a:xfrm>
            <a:off x="0" y="8829675"/>
            <a:ext cx="3038475" cy="465138"/>
          </a:xfrm>
          <a:prstGeom prst="rect">
            <a:avLst/>
          </a:prstGeom>
          <a:noFill/>
          <a:ln w="9525">
            <a:noFill/>
          </a:ln>
        </p:spPr>
        <p:txBody>
          <a:bodyPr anchor="b"/>
          <a:lstStyle>
            <a:lvl1pPr eaLnBrk="1" hangingPunct="1">
              <a:buFont typeface="Arial" charset="0"/>
              <a:buNone/>
              <a:defRPr sz="1200" noProof="1"/>
            </a:lvl1pPr>
          </a:lstStyle>
          <a:p>
            <a:pPr>
              <a:defRPr/>
            </a:pPr>
            <a:endParaRPr lang="en-US"/>
          </a:p>
        </p:txBody>
      </p:sp>
      <p:sp>
        <p:nvSpPr>
          <p:cNvPr id="50183" name="灯片编号占位符 50182"/>
          <p:cNvSpPr>
            <a:spLocks noGrp="1"/>
          </p:cNvSpPr>
          <p:nvPr>
            <p:ph type="sldNum" sz="quarter" idx="5"/>
          </p:nvPr>
        </p:nvSpPr>
        <p:spPr>
          <a:xfrm>
            <a:off x="3970338" y="8829675"/>
            <a:ext cx="3038475" cy="465138"/>
          </a:xfrm>
          <a:prstGeom prst="rect">
            <a:avLst/>
          </a:prstGeom>
          <a:noFill/>
          <a:ln w="9525">
            <a:noFill/>
          </a:ln>
        </p:spPr>
        <p:txBody>
          <a:bodyPr anchor="b"/>
          <a:lstStyle>
            <a:lvl1pPr algn="r" eaLnBrk="1" hangingPunct="1">
              <a:buFont typeface="Arial" charset="0"/>
              <a:buNone/>
              <a:defRPr sz="1200" noProof="1">
                <a:latin typeface="Arial" panose="020B0604020202020204" pitchFamily="34" charset="0"/>
                <a:ea typeface="Arial" panose="020B0604020202020204" pitchFamily="34" charset="0"/>
                <a:cs typeface="+mn-ea"/>
              </a:defRPr>
            </a:lvl1pPr>
          </a:lstStyle>
          <a:p>
            <a:pPr>
              <a:defRPr/>
            </a:pPr>
            <a:fld id="{4849CD05-ED10-1E46-9097-676FCD76EBE7}" type="slidenum">
              <a:rPr lang="en-US"/>
              <a:pPr>
                <a:defRPr/>
              </a:pPr>
              <a:t>‹#›</a:t>
            </a:fld>
            <a:endParaRPr lang="en-US">
              <a:latin typeface="Arial" charset="0"/>
              <a:ea typeface="+mn-ea"/>
              <a:cs typeface="+mn-cs"/>
            </a:endParaRPr>
          </a:p>
        </p:txBody>
      </p:sp>
    </p:spTree>
    <p:extLst>
      <p:ext uri="{BB962C8B-B14F-4D97-AF65-F5344CB8AC3E}">
        <p14:creationId xmlns:p14="http://schemas.microsoft.com/office/powerpoint/2010/main" val="434825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defRPr>
    </a:lvl1pPr>
    <a:lvl2pPr marL="457200" lvl="1" algn="l" rtl="0" eaLnBrk="0" fontAlgn="base" hangingPunct="0">
      <a:spcBef>
        <a:spcPct val="30000"/>
      </a:spcBef>
      <a:spcAft>
        <a:spcPct val="0"/>
      </a:spcAft>
      <a:defRPr sz="1200" kern="1200">
        <a:solidFill>
          <a:schemeClr val="tx1"/>
        </a:solidFill>
        <a:latin typeface="Arial" panose="020B0604020202020204" pitchFamily="34" charset="0"/>
      </a:defRPr>
    </a:lvl2pPr>
    <a:lvl3pPr marL="914400" lvl="2" algn="l" rtl="0" eaLnBrk="0" fontAlgn="base" hangingPunct="0">
      <a:spcBef>
        <a:spcPct val="30000"/>
      </a:spcBef>
      <a:spcAft>
        <a:spcPct val="0"/>
      </a:spcAft>
      <a:defRPr sz="1200" kern="1200">
        <a:solidFill>
          <a:schemeClr val="tx1"/>
        </a:solidFill>
        <a:latin typeface="Arial" panose="020B0604020202020204" pitchFamily="34" charset="0"/>
      </a:defRPr>
    </a:lvl3pPr>
    <a:lvl4pPr marL="1371600" lvl="3" algn="l" rtl="0" eaLnBrk="0" fontAlgn="base" hangingPunct="0">
      <a:spcBef>
        <a:spcPct val="30000"/>
      </a:spcBef>
      <a:spcAft>
        <a:spcPct val="0"/>
      </a:spcAft>
      <a:defRPr sz="1200" kern="1200">
        <a:solidFill>
          <a:schemeClr val="tx1"/>
        </a:solidFill>
        <a:latin typeface="Arial" panose="020B0604020202020204" pitchFamily="34" charset="0"/>
      </a:defRPr>
    </a:lvl4pPr>
    <a:lvl5pPr marL="1828800" lvl="4" algn="l" rtl="0" eaLnBrk="0" fontAlgn="base" hangingPunct="0">
      <a:spcBef>
        <a:spcPct val="30000"/>
      </a:spcBef>
      <a:spcAft>
        <a:spcPct val="0"/>
      </a:spcAft>
      <a:defRPr sz="1200" kern="1200">
        <a:solidFill>
          <a:schemeClr val="tx1"/>
        </a:solidFill>
        <a:latin typeface="Arial" panose="020B0604020202020204" pitchFamily="34" charset="0"/>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ln/>
        </p:spPr>
      </p:sp>
      <p:sp>
        <p:nvSpPr>
          <p:cNvPr id="16386" name="备注占位符 2"/>
          <p:cNvSpPr>
            <a:spLocks noGrp="1"/>
          </p:cNvSpPr>
          <p:nvPr>
            <p:ph type="body" idx="1"/>
          </p:nvPr>
        </p:nvSpPr>
        <p:spPr>
          <a:noFill/>
        </p:spPr>
        <p:txBody>
          <a:bodyPr/>
          <a:lstStyle/>
          <a:p>
            <a:pPr eaLnBrk="1" hangingPunct="1"/>
            <a:endParaRPr kumimoji="1" lang="zh-CN" altLang="en-US">
              <a:latin typeface="Arial" charset="0"/>
            </a:endParaRPr>
          </a:p>
        </p:txBody>
      </p:sp>
      <p:sp>
        <p:nvSpPr>
          <p:cNvPr id="4" name="幻灯片编号占位符 3"/>
          <p:cNvSpPr>
            <a:spLocks noGrp="1"/>
          </p:cNvSpPr>
          <p:nvPr>
            <p:ph type="sldNum" sz="quarter" idx="5"/>
          </p:nvPr>
        </p:nvSpPr>
        <p:spPr/>
        <p:txBody>
          <a:bodyPr/>
          <a:lstStyle/>
          <a:p>
            <a:pPr>
              <a:defRPr/>
            </a:pPr>
            <a:fld id="{546CC50C-E0CF-BE41-8EA3-989E0A460089}" type="slidenum">
              <a:rPr lang="en-US" smtClean="0"/>
              <a:pPr>
                <a:defRPr/>
              </a:pPr>
              <a:t>1</a:t>
            </a:fld>
            <a:endParaRPr lang="en-US">
              <a:latin typeface="Arial" charset="0"/>
              <a:ea typeface="+mn-ea"/>
              <a:cs typeface="+mn-cs"/>
            </a:endParaRPr>
          </a:p>
        </p:txBody>
      </p:sp>
    </p:spTree>
    <p:extLst>
      <p:ext uri="{BB962C8B-B14F-4D97-AF65-F5344CB8AC3E}">
        <p14:creationId xmlns:p14="http://schemas.microsoft.com/office/powerpoint/2010/main" val="97854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51201"/>
          <p:cNvSpPr>
            <a:spLocks noGrp="1" noRot="1" noChangeAspect="1" noChangeArrowheads="1" noTextEdit="1"/>
          </p:cNvSpPr>
          <p:nvPr>
            <p:ph type="sldImg" idx="4294967295"/>
          </p:nvPr>
        </p:nvSpPr>
        <p:spPr>
          <a:ln/>
        </p:spPr>
      </p:sp>
      <p:sp>
        <p:nvSpPr>
          <p:cNvPr id="26626" name="文本占位符 51202"/>
          <p:cNvSpPr>
            <a:spLocks noGrp="1" noChangeArrowheads="1"/>
          </p:cNvSpPr>
          <p:nvPr>
            <p:ph type="body" idx="4294967295"/>
          </p:nvPr>
        </p:nvSpPr>
        <p:spPr>
          <a:noFill/>
        </p:spPr>
        <p:txBody>
          <a:bodyPr/>
          <a:lstStyle/>
          <a:p>
            <a:pPr eaLnBrk="1" hangingPunct="1"/>
            <a:endParaRPr lang="en-US" altLang="zh-CN">
              <a:latin typeface="Arial" charset="0"/>
            </a:endParaRPr>
          </a:p>
        </p:txBody>
      </p:sp>
      <p:sp>
        <p:nvSpPr>
          <p:cNvPr id="26627"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893853-2B95-BD48-B951-E5C393211D3C}" type="slidenum">
              <a:rPr altLang="en-US">
                <a:ea typeface="Arial" charset="0"/>
                <a:cs typeface="Arial" charset="0"/>
              </a:rPr>
              <a:pPr/>
              <a:t>11</a:t>
            </a:fld>
            <a:endParaRPr altLang="en-US">
              <a:ea typeface="Arial" charset="0"/>
              <a:cs typeface="Arial" charset="0"/>
            </a:endParaRPr>
          </a:p>
        </p:txBody>
      </p:sp>
    </p:spTree>
    <p:extLst>
      <p:ext uri="{BB962C8B-B14F-4D97-AF65-F5344CB8AC3E}">
        <p14:creationId xmlns:p14="http://schemas.microsoft.com/office/powerpoint/2010/main" val="35129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51201"/>
          <p:cNvSpPr>
            <a:spLocks noGrp="1" noRot="1" noChangeAspect="1" noChangeArrowheads="1" noTextEdit="1"/>
          </p:cNvSpPr>
          <p:nvPr>
            <p:ph type="sldImg" idx="4294967295"/>
          </p:nvPr>
        </p:nvSpPr>
        <p:spPr>
          <a:ln/>
        </p:spPr>
      </p:sp>
      <p:sp>
        <p:nvSpPr>
          <p:cNvPr id="26626" name="文本占位符 51202"/>
          <p:cNvSpPr>
            <a:spLocks noGrp="1" noChangeArrowheads="1"/>
          </p:cNvSpPr>
          <p:nvPr>
            <p:ph type="body" idx="4294967295"/>
          </p:nvPr>
        </p:nvSpPr>
        <p:spPr>
          <a:noFill/>
        </p:spPr>
        <p:txBody>
          <a:bodyPr/>
          <a:lstStyle/>
          <a:p>
            <a:pPr eaLnBrk="1" hangingPunct="1"/>
            <a:endParaRPr lang="en-US" altLang="zh-CN">
              <a:latin typeface="Arial" charset="0"/>
            </a:endParaRPr>
          </a:p>
        </p:txBody>
      </p:sp>
      <p:sp>
        <p:nvSpPr>
          <p:cNvPr id="26627"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893853-2B95-BD48-B951-E5C393211D3C}" type="slidenum">
              <a:rPr altLang="en-US">
                <a:ea typeface="Arial" charset="0"/>
                <a:cs typeface="Arial" charset="0"/>
              </a:rPr>
              <a:pPr/>
              <a:t>12</a:t>
            </a:fld>
            <a:endParaRPr altLang="en-US">
              <a:ea typeface="Arial" charset="0"/>
              <a:cs typeface="Arial" charset="0"/>
            </a:endParaRPr>
          </a:p>
        </p:txBody>
      </p:sp>
    </p:spTree>
    <p:extLst>
      <p:ext uri="{BB962C8B-B14F-4D97-AF65-F5344CB8AC3E}">
        <p14:creationId xmlns:p14="http://schemas.microsoft.com/office/powerpoint/2010/main" val="94957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51201"/>
          <p:cNvSpPr>
            <a:spLocks noGrp="1" noRot="1" noChangeAspect="1" noChangeArrowheads="1" noTextEdit="1"/>
          </p:cNvSpPr>
          <p:nvPr>
            <p:ph type="sldImg" idx="4294967295"/>
          </p:nvPr>
        </p:nvSpPr>
        <p:spPr>
          <a:ln/>
        </p:spPr>
      </p:sp>
      <p:sp>
        <p:nvSpPr>
          <p:cNvPr id="26626" name="文本占位符 51202"/>
          <p:cNvSpPr>
            <a:spLocks noGrp="1" noChangeArrowheads="1"/>
          </p:cNvSpPr>
          <p:nvPr>
            <p:ph type="body" idx="4294967295"/>
          </p:nvPr>
        </p:nvSpPr>
        <p:spPr>
          <a:noFill/>
        </p:spPr>
        <p:txBody>
          <a:bodyPr/>
          <a:lstStyle/>
          <a:p>
            <a:pPr eaLnBrk="1" hangingPunct="1"/>
            <a:endParaRPr lang="en-US" altLang="zh-CN">
              <a:latin typeface="Arial" charset="0"/>
            </a:endParaRPr>
          </a:p>
        </p:txBody>
      </p:sp>
      <p:sp>
        <p:nvSpPr>
          <p:cNvPr id="26627"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893853-2B95-BD48-B951-E5C393211D3C}" type="slidenum">
              <a:rPr altLang="en-US">
                <a:ea typeface="Arial" charset="0"/>
                <a:cs typeface="Arial" charset="0"/>
              </a:rPr>
              <a:pPr/>
              <a:t>13</a:t>
            </a:fld>
            <a:endParaRPr altLang="en-US">
              <a:ea typeface="Arial" charset="0"/>
              <a:cs typeface="Arial" charset="0"/>
            </a:endParaRPr>
          </a:p>
        </p:txBody>
      </p:sp>
    </p:spTree>
    <p:extLst>
      <p:ext uri="{BB962C8B-B14F-4D97-AF65-F5344CB8AC3E}">
        <p14:creationId xmlns:p14="http://schemas.microsoft.com/office/powerpoint/2010/main" val="153643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51201"/>
          <p:cNvSpPr>
            <a:spLocks noGrp="1" noRot="1" noChangeAspect="1" noChangeArrowheads="1" noTextEdit="1"/>
          </p:cNvSpPr>
          <p:nvPr>
            <p:ph type="sldImg" idx="4294967295"/>
          </p:nvPr>
        </p:nvSpPr>
        <p:spPr>
          <a:ln/>
        </p:spPr>
      </p:sp>
      <p:sp>
        <p:nvSpPr>
          <p:cNvPr id="26626" name="文本占位符 51202"/>
          <p:cNvSpPr>
            <a:spLocks noGrp="1" noChangeArrowheads="1"/>
          </p:cNvSpPr>
          <p:nvPr>
            <p:ph type="body" idx="4294967295"/>
          </p:nvPr>
        </p:nvSpPr>
        <p:spPr>
          <a:noFill/>
        </p:spPr>
        <p:txBody>
          <a:bodyPr/>
          <a:lstStyle/>
          <a:p>
            <a:pPr eaLnBrk="1" hangingPunct="1"/>
            <a:endParaRPr lang="en-US" altLang="zh-CN">
              <a:latin typeface="Arial" charset="0"/>
            </a:endParaRPr>
          </a:p>
        </p:txBody>
      </p:sp>
      <p:sp>
        <p:nvSpPr>
          <p:cNvPr id="26627"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893853-2B95-BD48-B951-E5C393211D3C}" type="slidenum">
              <a:rPr altLang="en-US">
                <a:ea typeface="Arial" charset="0"/>
                <a:cs typeface="Arial" charset="0"/>
              </a:rPr>
              <a:pPr/>
              <a:t>14</a:t>
            </a:fld>
            <a:endParaRPr altLang="en-US">
              <a:ea typeface="Arial" charset="0"/>
              <a:cs typeface="Arial" charset="0"/>
            </a:endParaRPr>
          </a:p>
        </p:txBody>
      </p:sp>
    </p:spTree>
    <p:extLst>
      <p:ext uri="{BB962C8B-B14F-4D97-AF65-F5344CB8AC3E}">
        <p14:creationId xmlns:p14="http://schemas.microsoft.com/office/powerpoint/2010/main" val="52100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51201"/>
          <p:cNvSpPr>
            <a:spLocks noGrp="1" noRot="1" noChangeAspect="1" noChangeArrowheads="1" noTextEdit="1"/>
          </p:cNvSpPr>
          <p:nvPr>
            <p:ph type="sldImg" idx="4294967295"/>
          </p:nvPr>
        </p:nvSpPr>
        <p:spPr>
          <a:ln/>
        </p:spPr>
      </p:sp>
      <p:sp>
        <p:nvSpPr>
          <p:cNvPr id="26626" name="文本占位符 51202"/>
          <p:cNvSpPr>
            <a:spLocks noGrp="1" noChangeArrowheads="1"/>
          </p:cNvSpPr>
          <p:nvPr>
            <p:ph type="body" idx="4294967295"/>
          </p:nvPr>
        </p:nvSpPr>
        <p:spPr>
          <a:noFill/>
        </p:spPr>
        <p:txBody>
          <a:bodyPr/>
          <a:lstStyle/>
          <a:p>
            <a:pPr eaLnBrk="1" hangingPunct="1"/>
            <a:endParaRPr lang="en-US" altLang="zh-CN">
              <a:latin typeface="Arial" charset="0"/>
            </a:endParaRPr>
          </a:p>
        </p:txBody>
      </p:sp>
      <p:sp>
        <p:nvSpPr>
          <p:cNvPr id="26627"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893853-2B95-BD48-B951-E5C393211D3C}" type="slidenum">
              <a:rPr altLang="en-US">
                <a:ea typeface="Arial" charset="0"/>
                <a:cs typeface="Arial" charset="0"/>
              </a:rPr>
              <a:pPr/>
              <a:t>15</a:t>
            </a:fld>
            <a:endParaRPr altLang="en-US">
              <a:ea typeface="Arial" charset="0"/>
              <a:cs typeface="Arial" charset="0"/>
            </a:endParaRPr>
          </a:p>
        </p:txBody>
      </p:sp>
    </p:spTree>
    <p:extLst>
      <p:ext uri="{BB962C8B-B14F-4D97-AF65-F5344CB8AC3E}">
        <p14:creationId xmlns:p14="http://schemas.microsoft.com/office/powerpoint/2010/main" val="168581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ChangeArrowheads="1" noTextEdit="1"/>
          </p:cNvSpPr>
          <p:nvPr>
            <p:ph type="sldImg" idx="4294967295"/>
          </p:nvPr>
        </p:nvSpPr>
        <p:spPr>
          <a:ln/>
        </p:spPr>
      </p:sp>
      <p:sp>
        <p:nvSpPr>
          <p:cNvPr id="18434" name="文本占位符 2"/>
          <p:cNvSpPr>
            <a:spLocks noGrp="1" noChangeArrowheads="1"/>
          </p:cNvSpPr>
          <p:nvPr>
            <p:ph type="body" idx="4294967295"/>
          </p:nvPr>
        </p:nvSpPr>
        <p:spPr/>
        <p:txBody>
          <a:bodyPr/>
          <a:lstStyle/>
          <a:p>
            <a:pPr eaLnBrk="1" hangingPunct="1"/>
            <a:endParaRPr lang="en-US" altLang="zh-CN">
              <a:latin typeface="Arial" charset="0"/>
              <a:ea typeface="宋体" charset="0"/>
            </a:endParaRPr>
          </a:p>
        </p:txBody>
      </p:sp>
    </p:spTree>
    <p:extLst>
      <p:ext uri="{BB962C8B-B14F-4D97-AF65-F5344CB8AC3E}">
        <p14:creationId xmlns:p14="http://schemas.microsoft.com/office/powerpoint/2010/main" val="105273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4</a:t>
            </a:fld>
            <a:endParaRPr altLang="en-US">
              <a:ea typeface="Arial" charset="0"/>
              <a:cs typeface="Arial" charset="0"/>
            </a:endParaRPr>
          </a:p>
        </p:txBody>
      </p:sp>
    </p:spTree>
    <p:extLst>
      <p:ext uri="{BB962C8B-B14F-4D97-AF65-F5344CB8AC3E}">
        <p14:creationId xmlns:p14="http://schemas.microsoft.com/office/powerpoint/2010/main" val="179191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5</a:t>
            </a:fld>
            <a:endParaRPr altLang="en-US">
              <a:ea typeface="Arial" charset="0"/>
              <a:cs typeface="Arial" charset="0"/>
            </a:endParaRPr>
          </a:p>
        </p:txBody>
      </p:sp>
    </p:spTree>
    <p:extLst>
      <p:ext uri="{BB962C8B-B14F-4D97-AF65-F5344CB8AC3E}">
        <p14:creationId xmlns:p14="http://schemas.microsoft.com/office/powerpoint/2010/main" val="103095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6</a:t>
            </a:fld>
            <a:endParaRPr altLang="en-US">
              <a:ea typeface="Arial" charset="0"/>
              <a:cs typeface="Arial" charset="0"/>
            </a:endParaRPr>
          </a:p>
        </p:txBody>
      </p:sp>
    </p:spTree>
    <p:extLst>
      <p:ext uri="{BB962C8B-B14F-4D97-AF65-F5344CB8AC3E}">
        <p14:creationId xmlns:p14="http://schemas.microsoft.com/office/powerpoint/2010/main" val="160257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7</a:t>
            </a:fld>
            <a:endParaRPr altLang="en-US">
              <a:ea typeface="Arial" charset="0"/>
              <a:cs typeface="Arial" charset="0"/>
            </a:endParaRPr>
          </a:p>
        </p:txBody>
      </p:sp>
    </p:spTree>
    <p:extLst>
      <p:ext uri="{BB962C8B-B14F-4D97-AF65-F5344CB8AC3E}">
        <p14:creationId xmlns:p14="http://schemas.microsoft.com/office/powerpoint/2010/main" val="49224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8</a:t>
            </a:fld>
            <a:endParaRPr altLang="en-US">
              <a:ea typeface="Arial" charset="0"/>
              <a:cs typeface="Arial" charset="0"/>
            </a:endParaRPr>
          </a:p>
        </p:txBody>
      </p:sp>
    </p:spTree>
    <p:extLst>
      <p:ext uri="{BB962C8B-B14F-4D97-AF65-F5344CB8AC3E}">
        <p14:creationId xmlns:p14="http://schemas.microsoft.com/office/powerpoint/2010/main" val="67340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9</a:t>
            </a:fld>
            <a:endParaRPr altLang="en-US">
              <a:ea typeface="Arial" charset="0"/>
              <a:cs typeface="Arial" charset="0"/>
            </a:endParaRPr>
          </a:p>
        </p:txBody>
      </p:sp>
    </p:spTree>
    <p:extLst>
      <p:ext uri="{BB962C8B-B14F-4D97-AF65-F5344CB8AC3E}">
        <p14:creationId xmlns:p14="http://schemas.microsoft.com/office/powerpoint/2010/main" val="9753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51201"/>
          <p:cNvSpPr>
            <a:spLocks noGrp="1" noRot="1" noChangeAspect="1" noChangeArrowheads="1" noTextEdit="1"/>
          </p:cNvSpPr>
          <p:nvPr>
            <p:ph type="sldImg" idx="4294967295"/>
          </p:nvPr>
        </p:nvSpPr>
        <p:spPr>
          <a:ln/>
        </p:spPr>
      </p:sp>
      <p:sp>
        <p:nvSpPr>
          <p:cNvPr id="24578" name="文本占位符 51202"/>
          <p:cNvSpPr>
            <a:spLocks noGrp="1" noChangeArrowheads="1"/>
          </p:cNvSpPr>
          <p:nvPr>
            <p:ph type="body" idx="4294967295"/>
          </p:nvPr>
        </p:nvSpPr>
        <p:spPr/>
        <p:txBody>
          <a:bodyPr/>
          <a:lstStyle/>
          <a:p>
            <a:pPr eaLnBrk="1" hangingPunct="1"/>
            <a:endParaRPr lang="en-US" altLang="zh-CN">
              <a:latin typeface="Arial" charset="0"/>
            </a:endParaRPr>
          </a:p>
        </p:txBody>
      </p:sp>
      <p:sp>
        <p:nvSpPr>
          <p:cNvPr id="24579" name="灯片编号占位符 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3C610-8B8F-8D46-B58F-81C1AF8B511E}" type="slidenum">
              <a:rPr altLang="en-US">
                <a:ea typeface="Arial" charset="0"/>
                <a:cs typeface="Arial" charset="0"/>
              </a:rPr>
              <a:pPr/>
              <a:t>10</a:t>
            </a:fld>
            <a:endParaRPr altLang="en-US">
              <a:ea typeface="Arial" charset="0"/>
              <a:cs typeface="Arial" charset="0"/>
            </a:endParaRPr>
          </a:p>
        </p:txBody>
      </p:sp>
    </p:spTree>
    <p:extLst>
      <p:ext uri="{BB962C8B-B14F-4D97-AF65-F5344CB8AC3E}">
        <p14:creationId xmlns:p14="http://schemas.microsoft.com/office/powerpoint/2010/main" val="61787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spTree>
      <p:nvGrpSpPr>
        <p:cNvPr id="1" name=""/>
        <p:cNvGrpSpPr/>
        <p:nvPr/>
      </p:nvGrpSpPr>
      <p:grpSpPr>
        <a:xfrm>
          <a:off x="0" y="0"/>
          <a:ext cx="0" cy="0"/>
          <a:chOff x="0" y="0"/>
          <a:chExt cx="0" cy="0"/>
        </a:xfrm>
      </p:grpSpPr>
      <p:sp>
        <p:nvSpPr>
          <p:cNvPr id="4" name="任意多边形 12294"/>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buFont typeface="Arial" charset="0"/>
              <a:defRPr>
                <a:solidFill>
                  <a:schemeClr val="tx1"/>
                </a:solidFill>
                <a:latin typeface="Arial" charset="0"/>
              </a:defRPr>
            </a:lvl6pPr>
            <a:lvl7pPr fontAlgn="base">
              <a:spcBef>
                <a:spcPct val="0"/>
              </a:spcBef>
              <a:spcAft>
                <a:spcPct val="0"/>
              </a:spcAft>
              <a:buFont typeface="Arial" charset="0"/>
              <a:defRPr>
                <a:solidFill>
                  <a:schemeClr val="tx1"/>
                </a:solidFill>
                <a:latin typeface="Arial" charset="0"/>
              </a:defRPr>
            </a:lvl7pPr>
            <a:lvl8pPr fontAlgn="base">
              <a:spcBef>
                <a:spcPct val="0"/>
              </a:spcBef>
              <a:spcAft>
                <a:spcPct val="0"/>
              </a:spcAft>
              <a:buFont typeface="Arial" charset="0"/>
              <a:defRPr>
                <a:solidFill>
                  <a:schemeClr val="tx1"/>
                </a:solidFill>
                <a:latin typeface="Arial" charset="0"/>
              </a:defRPr>
            </a:lvl8pPr>
            <a:lvl9pPr fontAlgn="base">
              <a:spcBef>
                <a:spcPct val="0"/>
              </a:spcBef>
              <a:spcAft>
                <a:spcPct val="0"/>
              </a:spcAft>
              <a:buFont typeface="Arial" charset="0"/>
              <a:defRPr>
                <a:solidFill>
                  <a:schemeClr val="tx1"/>
                </a:solidFill>
                <a:latin typeface="Arial" charset="0"/>
              </a:defRPr>
            </a:lvl9pPr>
          </a:lstStyle>
          <a:p>
            <a:pPr eaLnBrk="1" hangingPunct="1">
              <a:buFont typeface="Arial" charset="0"/>
              <a:buNone/>
              <a:defRPr/>
            </a:pPr>
            <a:endParaRPr lang="zh-CN" altLang="en-US" smtClean="0"/>
          </a:p>
        </p:txBody>
      </p:sp>
      <p:sp>
        <p:nvSpPr>
          <p:cNvPr id="5" name="直接连接符 12295"/>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0" name="标题 12289"/>
          <p:cNvSpPr>
            <a:spLocks noGrp="1"/>
          </p:cNvSpPr>
          <p:nvPr>
            <p:ph type="ctrTitle"/>
          </p:nvPr>
        </p:nvSpPr>
        <p:spPr>
          <a:xfrm>
            <a:off x="914400" y="1524000"/>
            <a:ext cx="7623175" cy="1752600"/>
          </a:xfrm>
          <a:prstGeom prst="rect">
            <a:avLst/>
          </a:prstGeom>
          <a:noFill/>
          <a:ln w="9525">
            <a:noFill/>
          </a:ln>
        </p:spPr>
        <p:txBody>
          <a:bodyPr/>
          <a:lstStyle>
            <a:lvl1pPr lvl="0">
              <a:defRPr sz="5000" kern="1200"/>
            </a:lvl1pPr>
          </a:lstStyle>
          <a:p>
            <a:pPr lvl="0"/>
            <a:r>
              <a:rPr lang="en-US" altLang="en-US" noProof="1"/>
              <a:t>Click to edit Master title style</a:t>
            </a:r>
          </a:p>
        </p:txBody>
      </p:sp>
      <p:sp>
        <p:nvSpPr>
          <p:cNvPr id="12291" name="副标题 12290"/>
          <p:cNvSpPr>
            <a:spLocks noGrp="1"/>
          </p:cNvSpPr>
          <p:nvPr>
            <p:ph type="subTitle" idx="1"/>
          </p:nvPr>
        </p:nvSpPr>
        <p:spPr>
          <a:xfrm>
            <a:off x="1981200" y="3962400"/>
            <a:ext cx="6553200" cy="1752600"/>
          </a:xfrm>
          <a:prstGeom prst="rect">
            <a:avLst/>
          </a:prstGeom>
          <a:noFill/>
          <a:ln w="9525">
            <a:noFill/>
          </a:ln>
        </p:spPr>
        <p:txBody>
          <a:bodyPr/>
          <a:lstStyle>
            <a:lvl1pPr marL="0" lvl="0" indent="0">
              <a:buNone/>
              <a:defRPr sz="2800" kern="1200"/>
            </a:lvl1pPr>
            <a:lvl2pPr marL="344805" lvl="1" indent="-344805" algn="ctr">
              <a:buNone/>
              <a:defRPr sz="2800" kern="1200"/>
            </a:lvl2pPr>
            <a:lvl3pPr marL="671830" lvl="2" indent="-671830" algn="ctr">
              <a:buNone/>
              <a:defRPr sz="2800" kern="1200"/>
            </a:lvl3pPr>
            <a:lvl4pPr marL="1024255" lvl="3" indent="-1024255" algn="ctr">
              <a:buNone/>
              <a:defRPr sz="2800" kern="1200"/>
            </a:lvl4pPr>
            <a:lvl5pPr marL="1341755" lvl="4" indent="-1341755" algn="ctr">
              <a:buNone/>
              <a:defRPr sz="2800" kern="1200"/>
            </a:lvl5pPr>
          </a:lstStyle>
          <a:p>
            <a:pPr lvl="0"/>
            <a:r>
              <a:rPr lang="en-US" altLang="en-US" noProof="1"/>
              <a:t>Click to edit Master subtitle style</a:t>
            </a:r>
          </a:p>
        </p:txBody>
      </p:sp>
      <p:sp>
        <p:nvSpPr>
          <p:cNvPr id="6" name="日期占位符 12291"/>
          <p:cNvSpPr>
            <a:spLocks noGrp="1"/>
          </p:cNvSpPr>
          <p:nvPr>
            <p:ph type="dt" sz="half" idx="10"/>
          </p:nvPr>
        </p:nvSpPr>
        <p:spPr/>
        <p:txBody>
          <a:bodyPr/>
          <a:lstStyle>
            <a:lvl1pPr>
              <a:defRPr/>
            </a:lvl1pPr>
          </a:lstStyle>
          <a:p>
            <a:pPr>
              <a:defRPr/>
            </a:pPr>
            <a:endParaRPr lang="en-US" altLang="en-US"/>
          </a:p>
        </p:txBody>
      </p:sp>
      <p:sp>
        <p:nvSpPr>
          <p:cNvPr id="7" name="页脚占位符 12292"/>
          <p:cNvSpPr>
            <a:spLocks noGrp="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灯片编号占位符 12293"/>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5144CFE8-BE4A-7748-98D3-8318C8716A03}" type="slidenum">
              <a:rPr altLang="en-US"/>
              <a:pPr/>
              <a:t>‹#›</a:t>
            </a:fld>
            <a:endParaRPr altLang="en-US"/>
          </a:p>
        </p:txBody>
      </p:sp>
    </p:spTree>
    <p:extLst>
      <p:ext uri="{BB962C8B-B14F-4D97-AF65-F5344CB8AC3E}">
        <p14:creationId xmlns:p14="http://schemas.microsoft.com/office/powerpoint/2010/main" val="10410082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1267"/>
          <p:cNvSpPr>
            <a:spLocks noGrp="1"/>
          </p:cNvSpPr>
          <p:nvPr>
            <p:ph type="dt" sz="half" idx="10"/>
          </p:nvPr>
        </p:nvSpPr>
        <p:spPr/>
        <p:txBody>
          <a:bodyPr/>
          <a:lstStyle>
            <a:lvl1pPr>
              <a:defRPr/>
            </a:lvl1pPr>
          </a:lstStyle>
          <a:p>
            <a:pPr>
              <a:defRPr/>
            </a:pPr>
            <a:endParaRPr lang="en-US" altLang="en-US"/>
          </a:p>
        </p:txBody>
      </p:sp>
      <p:sp>
        <p:nvSpPr>
          <p:cNvPr id="5" name="页脚占位符 11268"/>
          <p:cNvSpPr>
            <a:spLocks noGrp="1"/>
          </p:cNvSpPr>
          <p:nvPr>
            <p:ph type="ftr" sz="quarter" idx="11"/>
          </p:nvPr>
        </p:nvSpPr>
        <p:spPr/>
        <p:txBody>
          <a:bodyPr/>
          <a:lstStyle>
            <a:lvl1pPr>
              <a:defRPr/>
            </a:lvl1pPr>
          </a:lstStyle>
          <a:p>
            <a:pPr>
              <a:defRPr/>
            </a:pPr>
            <a:endParaRPr lang="en-US" altLang="en-US"/>
          </a:p>
        </p:txBody>
      </p:sp>
      <p:sp>
        <p:nvSpPr>
          <p:cNvPr id="6"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FDBE439D-AAD1-2D49-B1F0-5781257471D2}" type="slidenum">
              <a:rPr altLang="en-US"/>
              <a:pPr/>
              <a:t>‹#›</a:t>
            </a:fld>
            <a:endParaRPr altLang="en-US"/>
          </a:p>
        </p:txBody>
      </p:sp>
    </p:spTree>
    <p:extLst>
      <p:ext uri="{BB962C8B-B14F-4D97-AF65-F5344CB8AC3E}">
        <p14:creationId xmlns:p14="http://schemas.microsoft.com/office/powerpoint/2010/main" val="140374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7813"/>
            <a:ext cx="6052930" cy="5853112"/>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1267"/>
          <p:cNvSpPr>
            <a:spLocks noGrp="1"/>
          </p:cNvSpPr>
          <p:nvPr>
            <p:ph type="dt" sz="half" idx="10"/>
          </p:nvPr>
        </p:nvSpPr>
        <p:spPr/>
        <p:txBody>
          <a:bodyPr/>
          <a:lstStyle>
            <a:lvl1pPr>
              <a:defRPr/>
            </a:lvl1pPr>
          </a:lstStyle>
          <a:p>
            <a:pPr>
              <a:defRPr/>
            </a:pPr>
            <a:endParaRPr lang="en-US" altLang="en-US"/>
          </a:p>
        </p:txBody>
      </p:sp>
      <p:sp>
        <p:nvSpPr>
          <p:cNvPr id="5" name="页脚占位符 11268"/>
          <p:cNvSpPr>
            <a:spLocks noGrp="1"/>
          </p:cNvSpPr>
          <p:nvPr>
            <p:ph type="ftr" sz="quarter" idx="11"/>
          </p:nvPr>
        </p:nvSpPr>
        <p:spPr/>
        <p:txBody>
          <a:bodyPr/>
          <a:lstStyle>
            <a:lvl1pPr>
              <a:defRPr/>
            </a:lvl1pPr>
          </a:lstStyle>
          <a:p>
            <a:pPr>
              <a:defRPr/>
            </a:pPr>
            <a:endParaRPr lang="en-US" altLang="en-US"/>
          </a:p>
        </p:txBody>
      </p:sp>
      <p:sp>
        <p:nvSpPr>
          <p:cNvPr id="6"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A9190F24-BB1D-8442-BF62-64CAE0DAC164}" type="slidenum">
              <a:rPr altLang="en-US"/>
              <a:pPr/>
              <a:t>‹#›</a:t>
            </a:fld>
            <a:endParaRPr altLang="en-US"/>
          </a:p>
        </p:txBody>
      </p:sp>
    </p:spTree>
    <p:extLst>
      <p:ext uri="{BB962C8B-B14F-4D97-AF65-F5344CB8AC3E}">
        <p14:creationId xmlns:p14="http://schemas.microsoft.com/office/powerpoint/2010/main" val="55429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1267"/>
          <p:cNvSpPr>
            <a:spLocks noGrp="1"/>
          </p:cNvSpPr>
          <p:nvPr>
            <p:ph type="dt" sz="half" idx="10"/>
          </p:nvPr>
        </p:nvSpPr>
        <p:spPr/>
        <p:txBody>
          <a:bodyPr/>
          <a:lstStyle>
            <a:lvl1pPr>
              <a:defRPr/>
            </a:lvl1pPr>
          </a:lstStyle>
          <a:p>
            <a:pPr>
              <a:defRPr/>
            </a:pPr>
            <a:endParaRPr lang="en-US" altLang="en-US"/>
          </a:p>
        </p:txBody>
      </p:sp>
      <p:sp>
        <p:nvSpPr>
          <p:cNvPr id="5" name="页脚占位符 11268"/>
          <p:cNvSpPr>
            <a:spLocks noGrp="1"/>
          </p:cNvSpPr>
          <p:nvPr>
            <p:ph type="ftr" sz="quarter" idx="11"/>
          </p:nvPr>
        </p:nvSpPr>
        <p:spPr/>
        <p:txBody>
          <a:bodyPr/>
          <a:lstStyle>
            <a:lvl1pPr>
              <a:defRPr/>
            </a:lvl1pPr>
          </a:lstStyle>
          <a:p>
            <a:pPr>
              <a:defRPr/>
            </a:pPr>
            <a:endParaRPr lang="en-US" altLang="en-US"/>
          </a:p>
        </p:txBody>
      </p:sp>
      <p:sp>
        <p:nvSpPr>
          <p:cNvPr id="6"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6D29EE3B-766A-3B4A-B919-57A90F3DA4EC}" type="slidenum">
              <a:rPr altLang="en-US"/>
              <a:pPr/>
              <a:t>‹#›</a:t>
            </a:fld>
            <a:endParaRPr altLang="en-US"/>
          </a:p>
        </p:txBody>
      </p:sp>
    </p:spTree>
    <p:extLst>
      <p:ext uri="{BB962C8B-B14F-4D97-AF65-F5344CB8AC3E}">
        <p14:creationId xmlns:p14="http://schemas.microsoft.com/office/powerpoint/2010/main" val="67680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11267"/>
          <p:cNvSpPr>
            <a:spLocks noGrp="1"/>
          </p:cNvSpPr>
          <p:nvPr>
            <p:ph type="dt" sz="half" idx="10"/>
          </p:nvPr>
        </p:nvSpPr>
        <p:spPr/>
        <p:txBody>
          <a:bodyPr/>
          <a:lstStyle>
            <a:lvl1pPr>
              <a:defRPr/>
            </a:lvl1pPr>
          </a:lstStyle>
          <a:p>
            <a:pPr>
              <a:defRPr/>
            </a:pPr>
            <a:endParaRPr lang="en-US" altLang="en-US"/>
          </a:p>
        </p:txBody>
      </p:sp>
      <p:sp>
        <p:nvSpPr>
          <p:cNvPr id="5" name="页脚占位符 11268"/>
          <p:cNvSpPr>
            <a:spLocks noGrp="1"/>
          </p:cNvSpPr>
          <p:nvPr>
            <p:ph type="ftr" sz="quarter" idx="11"/>
          </p:nvPr>
        </p:nvSpPr>
        <p:spPr/>
        <p:txBody>
          <a:bodyPr/>
          <a:lstStyle>
            <a:lvl1pPr>
              <a:defRPr/>
            </a:lvl1pPr>
          </a:lstStyle>
          <a:p>
            <a:pPr>
              <a:defRPr/>
            </a:pPr>
            <a:endParaRPr lang="en-US" altLang="en-US"/>
          </a:p>
        </p:txBody>
      </p:sp>
      <p:sp>
        <p:nvSpPr>
          <p:cNvPr id="6"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7358C164-9F96-6F4D-BE2B-2BD3884488AE}" type="slidenum">
              <a:rPr altLang="en-US"/>
              <a:pPr/>
              <a:t>‹#›</a:t>
            </a:fld>
            <a:endParaRPr altLang="en-US"/>
          </a:p>
        </p:txBody>
      </p:sp>
    </p:spTree>
    <p:extLst>
      <p:ext uri="{BB962C8B-B14F-4D97-AF65-F5344CB8AC3E}">
        <p14:creationId xmlns:p14="http://schemas.microsoft.com/office/powerpoint/2010/main" val="200195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30725"/>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30725"/>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11267"/>
          <p:cNvSpPr>
            <a:spLocks noGrp="1"/>
          </p:cNvSpPr>
          <p:nvPr>
            <p:ph type="dt" sz="half" idx="10"/>
          </p:nvPr>
        </p:nvSpPr>
        <p:spPr/>
        <p:txBody>
          <a:bodyPr/>
          <a:lstStyle>
            <a:lvl1pPr>
              <a:defRPr/>
            </a:lvl1pPr>
          </a:lstStyle>
          <a:p>
            <a:pPr>
              <a:defRPr/>
            </a:pPr>
            <a:endParaRPr lang="en-US" altLang="en-US"/>
          </a:p>
        </p:txBody>
      </p:sp>
      <p:sp>
        <p:nvSpPr>
          <p:cNvPr id="6" name="页脚占位符 11268"/>
          <p:cNvSpPr>
            <a:spLocks noGrp="1"/>
          </p:cNvSpPr>
          <p:nvPr>
            <p:ph type="ftr" sz="quarter" idx="11"/>
          </p:nvPr>
        </p:nvSpPr>
        <p:spPr/>
        <p:txBody>
          <a:bodyPr/>
          <a:lstStyle>
            <a:lvl1pPr>
              <a:defRPr/>
            </a:lvl1pPr>
          </a:lstStyle>
          <a:p>
            <a:pPr>
              <a:defRPr/>
            </a:pPr>
            <a:endParaRPr lang="en-US" altLang="en-US"/>
          </a:p>
        </p:txBody>
      </p:sp>
      <p:sp>
        <p:nvSpPr>
          <p:cNvPr id="7"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DCD52C62-CFEB-EA49-84ED-C12B769918AE}" type="slidenum">
              <a:rPr altLang="en-US"/>
              <a:pPr/>
              <a:t>‹#›</a:t>
            </a:fld>
            <a:endParaRPr altLang="en-US"/>
          </a:p>
        </p:txBody>
      </p:sp>
    </p:spTree>
    <p:extLst>
      <p:ext uri="{BB962C8B-B14F-4D97-AF65-F5344CB8AC3E}">
        <p14:creationId xmlns:p14="http://schemas.microsoft.com/office/powerpoint/2010/main" val="8390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11267"/>
          <p:cNvSpPr>
            <a:spLocks noGrp="1"/>
          </p:cNvSpPr>
          <p:nvPr>
            <p:ph type="dt" sz="half" idx="10"/>
          </p:nvPr>
        </p:nvSpPr>
        <p:spPr/>
        <p:txBody>
          <a:bodyPr/>
          <a:lstStyle>
            <a:lvl1pPr>
              <a:defRPr/>
            </a:lvl1pPr>
          </a:lstStyle>
          <a:p>
            <a:pPr>
              <a:defRPr/>
            </a:pPr>
            <a:endParaRPr lang="en-US" altLang="en-US"/>
          </a:p>
        </p:txBody>
      </p:sp>
      <p:sp>
        <p:nvSpPr>
          <p:cNvPr id="8" name="页脚占位符 11268"/>
          <p:cNvSpPr>
            <a:spLocks noGrp="1"/>
          </p:cNvSpPr>
          <p:nvPr>
            <p:ph type="ftr" sz="quarter" idx="11"/>
          </p:nvPr>
        </p:nvSpPr>
        <p:spPr/>
        <p:txBody>
          <a:bodyPr/>
          <a:lstStyle>
            <a:lvl1pPr>
              <a:defRPr/>
            </a:lvl1pPr>
          </a:lstStyle>
          <a:p>
            <a:pPr>
              <a:defRPr/>
            </a:pPr>
            <a:endParaRPr lang="en-US" altLang="en-US"/>
          </a:p>
        </p:txBody>
      </p:sp>
      <p:sp>
        <p:nvSpPr>
          <p:cNvPr id="9"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AB18BB8F-CD40-DD4F-9A2A-0873C9EDD017}" type="slidenum">
              <a:rPr altLang="en-US"/>
              <a:pPr/>
              <a:t>‹#›</a:t>
            </a:fld>
            <a:endParaRPr altLang="en-US"/>
          </a:p>
        </p:txBody>
      </p:sp>
    </p:spTree>
    <p:extLst>
      <p:ext uri="{BB962C8B-B14F-4D97-AF65-F5344CB8AC3E}">
        <p14:creationId xmlns:p14="http://schemas.microsoft.com/office/powerpoint/2010/main" val="142196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11267"/>
          <p:cNvSpPr>
            <a:spLocks noGrp="1"/>
          </p:cNvSpPr>
          <p:nvPr>
            <p:ph type="dt" sz="half" idx="10"/>
          </p:nvPr>
        </p:nvSpPr>
        <p:spPr/>
        <p:txBody>
          <a:bodyPr/>
          <a:lstStyle>
            <a:lvl1pPr>
              <a:defRPr/>
            </a:lvl1pPr>
          </a:lstStyle>
          <a:p>
            <a:pPr>
              <a:defRPr/>
            </a:pPr>
            <a:endParaRPr lang="en-US" altLang="en-US"/>
          </a:p>
        </p:txBody>
      </p:sp>
      <p:sp>
        <p:nvSpPr>
          <p:cNvPr id="4" name="页脚占位符 11268"/>
          <p:cNvSpPr>
            <a:spLocks noGrp="1"/>
          </p:cNvSpPr>
          <p:nvPr>
            <p:ph type="ftr" sz="quarter" idx="11"/>
          </p:nvPr>
        </p:nvSpPr>
        <p:spPr/>
        <p:txBody>
          <a:bodyPr/>
          <a:lstStyle>
            <a:lvl1pPr>
              <a:defRPr/>
            </a:lvl1pPr>
          </a:lstStyle>
          <a:p>
            <a:pPr>
              <a:defRPr/>
            </a:pPr>
            <a:endParaRPr lang="en-US" altLang="en-US"/>
          </a:p>
        </p:txBody>
      </p:sp>
      <p:sp>
        <p:nvSpPr>
          <p:cNvPr id="5"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80D40F93-DCD3-D047-BA08-3BBB2834AEF0}" type="slidenum">
              <a:rPr altLang="en-US"/>
              <a:pPr/>
              <a:t>‹#›</a:t>
            </a:fld>
            <a:endParaRPr altLang="en-US"/>
          </a:p>
        </p:txBody>
      </p:sp>
    </p:spTree>
    <p:extLst>
      <p:ext uri="{BB962C8B-B14F-4D97-AF65-F5344CB8AC3E}">
        <p14:creationId xmlns:p14="http://schemas.microsoft.com/office/powerpoint/2010/main" val="170715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1267"/>
          <p:cNvSpPr>
            <a:spLocks noGrp="1"/>
          </p:cNvSpPr>
          <p:nvPr>
            <p:ph type="dt" sz="half" idx="10"/>
          </p:nvPr>
        </p:nvSpPr>
        <p:spPr/>
        <p:txBody>
          <a:bodyPr/>
          <a:lstStyle>
            <a:lvl1pPr>
              <a:defRPr/>
            </a:lvl1pPr>
          </a:lstStyle>
          <a:p>
            <a:pPr>
              <a:defRPr/>
            </a:pPr>
            <a:endParaRPr lang="en-US" altLang="en-US"/>
          </a:p>
        </p:txBody>
      </p:sp>
      <p:sp>
        <p:nvSpPr>
          <p:cNvPr id="3" name="页脚占位符 11268"/>
          <p:cNvSpPr>
            <a:spLocks noGrp="1"/>
          </p:cNvSpPr>
          <p:nvPr>
            <p:ph type="ftr" sz="quarter" idx="11"/>
          </p:nvPr>
        </p:nvSpPr>
        <p:spPr/>
        <p:txBody>
          <a:bodyPr/>
          <a:lstStyle>
            <a:lvl1pPr>
              <a:defRPr/>
            </a:lvl1pPr>
          </a:lstStyle>
          <a:p>
            <a:pPr>
              <a:defRPr/>
            </a:pPr>
            <a:endParaRPr lang="en-US" altLang="en-US"/>
          </a:p>
        </p:txBody>
      </p:sp>
      <p:sp>
        <p:nvSpPr>
          <p:cNvPr id="4"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6EB47BBD-8A62-CD49-878F-DDD82E21D5EB}" type="slidenum">
              <a:rPr altLang="en-US"/>
              <a:pPr/>
              <a:t>‹#›</a:t>
            </a:fld>
            <a:endParaRPr altLang="en-US"/>
          </a:p>
        </p:txBody>
      </p:sp>
    </p:spTree>
    <p:extLst>
      <p:ext uri="{BB962C8B-B14F-4D97-AF65-F5344CB8AC3E}">
        <p14:creationId xmlns:p14="http://schemas.microsoft.com/office/powerpoint/2010/main" val="183568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11267"/>
          <p:cNvSpPr>
            <a:spLocks noGrp="1"/>
          </p:cNvSpPr>
          <p:nvPr>
            <p:ph type="dt" sz="half" idx="10"/>
          </p:nvPr>
        </p:nvSpPr>
        <p:spPr/>
        <p:txBody>
          <a:bodyPr/>
          <a:lstStyle>
            <a:lvl1pPr>
              <a:defRPr/>
            </a:lvl1pPr>
          </a:lstStyle>
          <a:p>
            <a:pPr>
              <a:defRPr/>
            </a:pPr>
            <a:endParaRPr lang="en-US" altLang="en-US"/>
          </a:p>
        </p:txBody>
      </p:sp>
      <p:sp>
        <p:nvSpPr>
          <p:cNvPr id="6" name="页脚占位符 11268"/>
          <p:cNvSpPr>
            <a:spLocks noGrp="1"/>
          </p:cNvSpPr>
          <p:nvPr>
            <p:ph type="ftr" sz="quarter" idx="11"/>
          </p:nvPr>
        </p:nvSpPr>
        <p:spPr/>
        <p:txBody>
          <a:bodyPr/>
          <a:lstStyle>
            <a:lvl1pPr>
              <a:defRPr/>
            </a:lvl1pPr>
          </a:lstStyle>
          <a:p>
            <a:pPr>
              <a:defRPr/>
            </a:pPr>
            <a:endParaRPr lang="en-US" altLang="en-US"/>
          </a:p>
        </p:txBody>
      </p:sp>
      <p:sp>
        <p:nvSpPr>
          <p:cNvPr id="7"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236C61E5-21F7-014B-8903-2D6B1D478B51}" type="slidenum">
              <a:rPr altLang="en-US"/>
              <a:pPr/>
              <a:t>‹#›</a:t>
            </a:fld>
            <a:endParaRPr altLang="en-US"/>
          </a:p>
        </p:txBody>
      </p:sp>
    </p:spTree>
    <p:extLst>
      <p:ext uri="{BB962C8B-B14F-4D97-AF65-F5344CB8AC3E}">
        <p14:creationId xmlns:p14="http://schemas.microsoft.com/office/powerpoint/2010/main" val="166103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11267"/>
          <p:cNvSpPr>
            <a:spLocks noGrp="1"/>
          </p:cNvSpPr>
          <p:nvPr>
            <p:ph type="dt" sz="half" idx="10"/>
          </p:nvPr>
        </p:nvSpPr>
        <p:spPr/>
        <p:txBody>
          <a:bodyPr/>
          <a:lstStyle>
            <a:lvl1pPr>
              <a:defRPr/>
            </a:lvl1pPr>
          </a:lstStyle>
          <a:p>
            <a:pPr>
              <a:defRPr/>
            </a:pPr>
            <a:endParaRPr lang="en-US" altLang="en-US"/>
          </a:p>
        </p:txBody>
      </p:sp>
      <p:sp>
        <p:nvSpPr>
          <p:cNvPr id="6" name="页脚占位符 11268"/>
          <p:cNvSpPr>
            <a:spLocks noGrp="1"/>
          </p:cNvSpPr>
          <p:nvPr>
            <p:ph type="ftr" sz="quarter" idx="11"/>
          </p:nvPr>
        </p:nvSpPr>
        <p:spPr/>
        <p:txBody>
          <a:bodyPr/>
          <a:lstStyle>
            <a:lvl1pPr>
              <a:defRPr/>
            </a:lvl1pPr>
          </a:lstStyle>
          <a:p>
            <a:pPr>
              <a:defRPr/>
            </a:pPr>
            <a:endParaRPr lang="en-US" altLang="en-US"/>
          </a:p>
        </p:txBody>
      </p:sp>
      <p:sp>
        <p:nvSpPr>
          <p:cNvPr id="7" name="灯片编号占位符 11269"/>
          <p:cNvSpPr>
            <a:spLocks noGrp="1"/>
          </p:cNvSpPr>
          <p:nvPr>
            <p:ph type="sldNum" sz="quarter" idx="12"/>
          </p:nvPr>
        </p:nvSpPr>
        <p:spPr/>
        <p:txBody>
          <a:bodyPr vert="horz" wrap="square" lIns="91440" tIns="45720" rIns="91440" bIns="45720" numCol="1" anchorCtr="0" compatLnSpc="1">
            <a:prstTxWarp prst="textNoShape">
              <a:avLst/>
            </a:prstTxWarp>
          </a:bodyPr>
          <a:lstStyle>
            <a:lvl1pPr>
              <a:defRPr>
                <a:latin typeface="Garamond" charset="0"/>
                <a:ea typeface="Arial" charset="0"/>
                <a:cs typeface="Arial" charset="0"/>
              </a:defRPr>
            </a:lvl1pPr>
          </a:lstStyle>
          <a:p>
            <a:fld id="{AEEFCDAD-D12A-8D4A-960F-FD0A9D7EA3C6}" type="slidenum">
              <a:rPr altLang="en-US"/>
              <a:pPr/>
              <a:t>‹#›</a:t>
            </a:fld>
            <a:endParaRPr altLang="en-US"/>
          </a:p>
        </p:txBody>
      </p:sp>
    </p:spTree>
    <p:extLst>
      <p:ext uri="{BB962C8B-B14F-4D97-AF65-F5344CB8AC3E}">
        <p14:creationId xmlns:p14="http://schemas.microsoft.com/office/powerpoint/2010/main" val="18585442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1265"/>
          <p:cNvSpPr>
            <a:spLocks noGrp="1" noChangeArrowheads="1"/>
          </p:cNvSpPr>
          <p:nvPr>
            <p:ph type="title" idx="4294967295"/>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文本占位符 11266"/>
          <p:cNvSpPr>
            <a:spLocks noGrp="1" noChangeArrowheads="1"/>
          </p:cNvSpPr>
          <p:nvPr>
            <p:ph type="body" idx="4294967295"/>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日期占位符 11267"/>
          <p:cNvSpPr>
            <a:spLocks noGrp="1"/>
          </p:cNvSpPr>
          <p:nvPr>
            <p:ph type="dt" sz="half" idx="2"/>
          </p:nvPr>
        </p:nvSpPr>
        <p:spPr>
          <a:xfrm>
            <a:off x="457200" y="6243638"/>
            <a:ext cx="2133600" cy="457200"/>
          </a:xfrm>
          <a:prstGeom prst="rect">
            <a:avLst/>
          </a:prstGeom>
          <a:noFill/>
          <a:ln w="9525">
            <a:noFill/>
          </a:ln>
        </p:spPr>
        <p:txBody>
          <a:bodyPr anchor="b"/>
          <a:lstStyle>
            <a:lvl1pPr eaLnBrk="1" hangingPunct="1">
              <a:buFont typeface="Arial" charset="0"/>
              <a:buNone/>
              <a:defRPr sz="1200" noProof="1">
                <a:latin typeface="Garamond" panose="02020404030301010803" pitchFamily="18" charset="0"/>
              </a:defRPr>
            </a:lvl1pPr>
          </a:lstStyle>
          <a:p>
            <a:pPr>
              <a:defRPr/>
            </a:pPr>
            <a:endParaRPr lang="en-US" altLang="en-US"/>
          </a:p>
        </p:txBody>
      </p:sp>
      <p:sp>
        <p:nvSpPr>
          <p:cNvPr id="11269" name="页脚占位符 11268"/>
          <p:cNvSpPr>
            <a:spLocks noGrp="1"/>
          </p:cNvSpPr>
          <p:nvPr>
            <p:ph type="ftr" sz="quarter" idx="3"/>
          </p:nvPr>
        </p:nvSpPr>
        <p:spPr>
          <a:xfrm>
            <a:off x="3124200" y="6248400"/>
            <a:ext cx="2895600" cy="457200"/>
          </a:xfrm>
          <a:prstGeom prst="rect">
            <a:avLst/>
          </a:prstGeom>
          <a:noFill/>
          <a:ln w="9525">
            <a:noFill/>
          </a:ln>
        </p:spPr>
        <p:txBody>
          <a:bodyPr anchor="b"/>
          <a:lstStyle>
            <a:lvl1pPr algn="ctr" eaLnBrk="1" hangingPunct="1">
              <a:buFont typeface="Arial" charset="0"/>
              <a:buNone/>
              <a:defRPr sz="1200" noProof="1">
                <a:latin typeface="Garamond" panose="02020404030301010803" pitchFamily="18" charset="0"/>
              </a:defRPr>
            </a:lvl1pPr>
          </a:lstStyle>
          <a:p>
            <a:pPr>
              <a:defRPr/>
            </a:pPr>
            <a:endParaRPr lang="en-US" altLang="en-US"/>
          </a:p>
        </p:txBody>
      </p:sp>
      <p:sp>
        <p:nvSpPr>
          <p:cNvPr id="11270" name="灯片编号占位符 11269"/>
          <p:cNvSpPr>
            <a:spLocks noGrp="1"/>
          </p:cNvSpPr>
          <p:nvPr>
            <p:ph type="sldNum" sz="quarter" idx="4"/>
          </p:nvPr>
        </p:nvSpPr>
        <p:spPr>
          <a:xfrm>
            <a:off x="6553200" y="6243638"/>
            <a:ext cx="2133600" cy="457200"/>
          </a:xfrm>
          <a:prstGeom prst="rect">
            <a:avLst/>
          </a:prstGeom>
          <a:noFill/>
          <a:ln w="9525">
            <a:noFill/>
          </a:ln>
        </p:spPr>
        <p:txBody>
          <a:bodyPr anchor="b"/>
          <a:lstStyle>
            <a:lvl1pPr algn="r" eaLnBrk="1" hangingPunct="1">
              <a:buFont typeface="Arial" charset="0"/>
              <a:buNone/>
              <a:defRPr sz="1200" noProof="1">
                <a:latin typeface="Garamond" panose="02020404030301010803" pitchFamily="18" charset="0"/>
                <a:ea typeface="Arial" panose="020B0604020202020204" pitchFamily="34" charset="0"/>
                <a:cs typeface="+mn-ea"/>
              </a:defRPr>
            </a:lvl1pPr>
          </a:lstStyle>
          <a:p>
            <a:pPr>
              <a:defRPr/>
            </a:pPr>
            <a:fld id="{958FA16F-B2F2-5E46-BE1C-49AE7630AB14}" type="slidenum">
              <a:rPr lang="en-US" altLang="en-US"/>
              <a:pPr>
                <a:defRPr/>
              </a:pPr>
              <a:t>‹#›</a:t>
            </a:fld>
            <a:endParaRPr lang="en-US" altLang="en-US">
              <a:ea typeface="+mn-ea"/>
              <a:cs typeface="+mn-cs"/>
            </a:endParaRPr>
          </a:p>
        </p:txBody>
      </p:sp>
      <p:sp>
        <p:nvSpPr>
          <p:cNvPr id="1031" name="任意多边形 11270"/>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buFont typeface="Arial" charset="0"/>
              <a:defRPr>
                <a:solidFill>
                  <a:schemeClr val="tx1"/>
                </a:solidFill>
                <a:latin typeface="Arial" charset="0"/>
              </a:defRPr>
            </a:lvl6pPr>
            <a:lvl7pPr fontAlgn="base">
              <a:spcBef>
                <a:spcPct val="0"/>
              </a:spcBef>
              <a:spcAft>
                <a:spcPct val="0"/>
              </a:spcAft>
              <a:buFont typeface="Arial" charset="0"/>
              <a:defRPr>
                <a:solidFill>
                  <a:schemeClr val="tx1"/>
                </a:solidFill>
                <a:latin typeface="Arial" charset="0"/>
              </a:defRPr>
            </a:lvl7pPr>
            <a:lvl8pPr fontAlgn="base">
              <a:spcBef>
                <a:spcPct val="0"/>
              </a:spcBef>
              <a:spcAft>
                <a:spcPct val="0"/>
              </a:spcAft>
              <a:buFont typeface="Arial" charset="0"/>
              <a:defRPr>
                <a:solidFill>
                  <a:schemeClr val="tx1"/>
                </a:solidFill>
                <a:latin typeface="Arial" charset="0"/>
              </a:defRPr>
            </a:lvl8pPr>
            <a:lvl9pPr fontAlgn="base">
              <a:spcBef>
                <a:spcPct val="0"/>
              </a:spcBef>
              <a:spcAft>
                <a:spcPct val="0"/>
              </a:spcAft>
              <a:buFont typeface="Arial" charset="0"/>
              <a:defRPr>
                <a:solidFill>
                  <a:schemeClr val="tx1"/>
                </a:solidFill>
                <a:latin typeface="Arial" charset="0"/>
              </a:defRPr>
            </a:lvl9pPr>
          </a:lstStyle>
          <a:p>
            <a:pPr eaLnBrk="1" hangingPunct="1">
              <a:buFont typeface="Arial" charset="0"/>
              <a:buNone/>
              <a:defRPr/>
            </a:pPr>
            <a:endParaRPr lang="zh-CN" altLang="en-US" smtClean="0"/>
          </a:p>
        </p:txBody>
      </p:sp>
      <p:sp>
        <p:nvSpPr>
          <p:cNvPr id="1032" name="直接连接符 11271"/>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charset="0"/>
        </a:defRPr>
      </a:lvl2pPr>
      <a:lvl3pPr algn="l" rtl="0" eaLnBrk="0" fontAlgn="base" hangingPunct="0">
        <a:spcBef>
          <a:spcPct val="0"/>
        </a:spcBef>
        <a:spcAft>
          <a:spcPct val="0"/>
        </a:spcAft>
        <a:defRPr sz="4200">
          <a:solidFill>
            <a:schemeClr val="tx2"/>
          </a:solidFill>
          <a:latin typeface="Garamond" charset="0"/>
        </a:defRPr>
      </a:lvl3pPr>
      <a:lvl4pPr algn="l" rtl="0" eaLnBrk="0" fontAlgn="base" hangingPunct="0">
        <a:spcBef>
          <a:spcPct val="0"/>
        </a:spcBef>
        <a:spcAft>
          <a:spcPct val="0"/>
        </a:spcAft>
        <a:defRPr sz="4200">
          <a:solidFill>
            <a:schemeClr val="tx2"/>
          </a:solidFill>
          <a:latin typeface="Garamond" charset="0"/>
        </a:defRPr>
      </a:lvl4pPr>
      <a:lvl5pPr algn="l" rtl="0" eaLnBrk="0" fontAlgn="base" hangingPunct="0">
        <a:spcBef>
          <a:spcPct val="0"/>
        </a:spcBef>
        <a:spcAft>
          <a:spcPct val="0"/>
        </a:spcAft>
        <a:defRPr sz="4200">
          <a:solidFill>
            <a:schemeClr val="tx2"/>
          </a:solidFill>
          <a:latin typeface="Garamond" charset="0"/>
        </a:defRPr>
      </a:lvl5pPr>
      <a:lvl6pPr marL="457200" algn="l" rtl="0" fontAlgn="base">
        <a:spcBef>
          <a:spcPct val="0"/>
        </a:spcBef>
        <a:spcAft>
          <a:spcPct val="0"/>
        </a:spcAft>
        <a:defRPr sz="4200">
          <a:solidFill>
            <a:schemeClr val="tx2"/>
          </a:solidFill>
          <a:latin typeface="Garamond" charset="0"/>
        </a:defRPr>
      </a:lvl6pPr>
      <a:lvl7pPr marL="914400" algn="l" rtl="0" fontAlgn="base">
        <a:spcBef>
          <a:spcPct val="0"/>
        </a:spcBef>
        <a:spcAft>
          <a:spcPct val="0"/>
        </a:spcAft>
        <a:defRPr sz="4200">
          <a:solidFill>
            <a:schemeClr val="tx2"/>
          </a:solidFill>
          <a:latin typeface="Garamond" charset="0"/>
        </a:defRPr>
      </a:lvl7pPr>
      <a:lvl8pPr marL="1371600" algn="l" rtl="0" fontAlgn="base">
        <a:spcBef>
          <a:spcPct val="0"/>
        </a:spcBef>
        <a:spcAft>
          <a:spcPct val="0"/>
        </a:spcAft>
        <a:defRPr sz="4200">
          <a:solidFill>
            <a:schemeClr val="tx2"/>
          </a:solidFill>
          <a:latin typeface="Garamond" charset="0"/>
        </a:defRPr>
      </a:lvl8pPr>
      <a:lvl9pPr marL="1828800" algn="l" rtl="0" fontAlgn="base">
        <a:spcBef>
          <a:spcPct val="0"/>
        </a:spcBef>
        <a:spcAft>
          <a:spcPct val="0"/>
        </a:spcAft>
        <a:defRPr sz="4200">
          <a:solidFill>
            <a:schemeClr val="tx2"/>
          </a:solidFill>
          <a:latin typeface="Garamond"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kern="1200">
          <a:solidFill>
            <a:schemeClr val="tx1"/>
          </a:solidFill>
          <a:latin typeface="+mn-lt"/>
          <a:ea typeface="+mn-ea"/>
          <a:cs typeface="+mn-cs"/>
        </a:defRPr>
      </a:lvl1pPr>
      <a:lvl2pPr marL="669925" lvl="1" indent="-325438" algn="l" rtl="0" eaLnBrk="0" fontAlgn="base" hangingPunct="0">
        <a:spcBef>
          <a:spcPct val="20000"/>
        </a:spcBef>
        <a:spcAft>
          <a:spcPct val="0"/>
        </a:spcAft>
        <a:buClr>
          <a:schemeClr val="accent2"/>
        </a:buClr>
        <a:buSzPct val="60000"/>
        <a:buFont typeface="Wingdings" charset="2"/>
        <a:buChar char="q"/>
        <a:defRPr sz="2600" kern="1200">
          <a:solidFill>
            <a:schemeClr val="tx1"/>
          </a:solidFill>
          <a:latin typeface="+mn-lt"/>
          <a:ea typeface="+mn-ea"/>
          <a:cs typeface="+mn-cs"/>
        </a:defRPr>
      </a:lvl2pPr>
      <a:lvl3pPr marL="1022350" lvl="2" indent="-350838" algn="l" rtl="0" eaLnBrk="0" fontAlgn="base" hangingPunct="0">
        <a:spcBef>
          <a:spcPct val="20000"/>
        </a:spcBef>
        <a:spcAft>
          <a:spcPct val="0"/>
        </a:spcAft>
        <a:buClr>
          <a:schemeClr val="accent1"/>
        </a:buClr>
        <a:buSzPct val="65000"/>
        <a:buFont typeface="Wingdings" charset="2"/>
        <a:buChar char="n"/>
        <a:defRPr sz="2200" kern="1200">
          <a:solidFill>
            <a:schemeClr val="tx1"/>
          </a:solidFill>
          <a:latin typeface="+mn-lt"/>
          <a:ea typeface="+mn-ea"/>
          <a:cs typeface="+mn-cs"/>
        </a:defRPr>
      </a:lvl3pPr>
      <a:lvl4pPr marL="1339850" lvl="3" indent="-315913" algn="l" rtl="0" eaLnBrk="0" fontAlgn="base" hangingPunct="0">
        <a:spcBef>
          <a:spcPct val="20000"/>
        </a:spcBef>
        <a:spcAft>
          <a:spcPct val="0"/>
        </a:spcAft>
        <a:buClr>
          <a:schemeClr val="accent2"/>
        </a:buClr>
        <a:buSzPct val="70000"/>
        <a:buFont typeface="Wingdings" charset="2"/>
        <a:buChar char="q"/>
        <a:defRPr sz="2000" kern="1200">
          <a:solidFill>
            <a:schemeClr val="tx1"/>
          </a:solidFill>
          <a:latin typeface="+mn-lt"/>
          <a:ea typeface="+mn-ea"/>
          <a:cs typeface="+mn-cs"/>
        </a:defRPr>
      </a:lvl4pPr>
      <a:lvl5pPr marL="1681163" lvl="4" indent="-339725" algn="l" rtl="0" eaLnBrk="0" fontAlgn="base" hangingPunct="0">
        <a:spcBef>
          <a:spcPct val="20000"/>
        </a:spcBef>
        <a:spcAft>
          <a:spcPct val="0"/>
        </a:spcAft>
        <a:buClr>
          <a:schemeClr val="accent1"/>
        </a:buClr>
        <a:buSzPct val="75000"/>
        <a:buFont typeface="Wingdings" charset="2"/>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2049"/>
          <p:cNvSpPr>
            <a:spLocks noGrp="1" noChangeArrowheads="1"/>
          </p:cNvSpPr>
          <p:nvPr>
            <p:ph type="ctrTitle"/>
          </p:nvPr>
        </p:nvSpPr>
        <p:spPr/>
        <p:txBody>
          <a:bodyPr/>
          <a:lstStyle/>
          <a:p>
            <a:r>
              <a:rPr lang="en-US" altLang="zh-CN" sz="3600" dirty="0"/>
              <a:t>On the Feasibility of Internet-Scale Author Identification </a:t>
            </a:r>
          </a:p>
        </p:txBody>
      </p:sp>
      <p:sp>
        <p:nvSpPr>
          <p:cNvPr id="15362" name="副标题 2050"/>
          <p:cNvSpPr>
            <a:spLocks noGrp="1" noChangeArrowheads="1"/>
          </p:cNvSpPr>
          <p:nvPr>
            <p:ph type="subTitle" idx="1"/>
          </p:nvPr>
        </p:nvSpPr>
        <p:spPr>
          <a:xfrm>
            <a:off x="1019175" y="3962400"/>
            <a:ext cx="7883525" cy="1528763"/>
          </a:xfrm>
        </p:spPr>
        <p:txBody>
          <a:bodyPr/>
          <a:lstStyle/>
          <a:p>
            <a:pPr eaLnBrk="1" hangingPunct="1"/>
            <a:endParaRPr lang="en-US" altLang="zh-CN" dirty="0"/>
          </a:p>
          <a:p>
            <a:pPr eaLnBrk="1" hangingPunct="1"/>
            <a:r>
              <a:rPr lang="en-US" altLang="zh-CN" sz="2000" dirty="0">
                <a:latin typeface="Times New Roman" charset="0"/>
              </a:rPr>
              <a:t/>
            </a:r>
            <a:br>
              <a:rPr lang="en-US" altLang="zh-CN" sz="2000" dirty="0">
                <a:latin typeface="Times New Roman" charset="0"/>
              </a:rPr>
            </a:br>
            <a:endParaRPr lang="en-US" altLang="zh-CN" sz="2000" dirty="0">
              <a:latin typeface="Times New Roman" charset="0"/>
            </a:endParaRPr>
          </a:p>
        </p:txBody>
      </p:sp>
      <p:sp>
        <p:nvSpPr>
          <p:cNvPr id="15363" name="文本框 1"/>
          <p:cNvSpPr txBox="1">
            <a:spLocks noChangeArrowheads="1"/>
          </p:cNvSpPr>
          <p:nvPr/>
        </p:nvSpPr>
        <p:spPr bwMode="auto">
          <a:xfrm>
            <a:off x="6694488" y="5578475"/>
            <a:ext cx="2144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altLang="zh-CN">
                <a:solidFill>
                  <a:srgbClr val="BFBFBF"/>
                </a:solidFill>
                <a:latin typeface="Times New Roman" charset="0"/>
                <a:ea typeface="Arial" charset="0"/>
                <a:cs typeface="Arial" charset="0"/>
              </a:rPr>
              <a:t>Meng zhang yuan</a:t>
            </a:r>
          </a:p>
        </p:txBody>
      </p:sp>
      <p:sp>
        <p:nvSpPr>
          <p:cNvPr id="15364" name="文本框 2"/>
          <p:cNvSpPr txBox="1">
            <a:spLocks noChangeArrowheads="1"/>
          </p:cNvSpPr>
          <p:nvPr/>
        </p:nvSpPr>
        <p:spPr bwMode="auto">
          <a:xfrm>
            <a:off x="6759575" y="5943600"/>
            <a:ext cx="2143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altLang="zh-CN" dirty="0" smtClean="0">
                <a:solidFill>
                  <a:srgbClr val="BFBFBF"/>
                </a:solidFill>
                <a:latin typeface="Times New Roman" charset="0"/>
                <a:ea typeface="Arial" charset="0"/>
                <a:cs typeface="Arial" charset="0"/>
              </a:rPr>
              <a:t>2016.12.5</a:t>
            </a:r>
            <a:endParaRPr lang="en-US" altLang="zh-CN" dirty="0">
              <a:solidFill>
                <a:srgbClr val="BFBFBF"/>
              </a:solidFill>
              <a:latin typeface="Times New Roman" charset="0"/>
              <a:ea typeface="Arial" charset="0"/>
              <a:cs typeface="Arial" charset="0"/>
            </a:endParaRPr>
          </a:p>
        </p:txBody>
      </p:sp>
      <p:sp>
        <p:nvSpPr>
          <p:cNvPr id="15365" name="文本框 1"/>
          <p:cNvSpPr txBox="1">
            <a:spLocks noChangeArrowheads="1"/>
          </p:cNvSpPr>
          <p:nvPr/>
        </p:nvSpPr>
        <p:spPr bwMode="auto">
          <a:xfrm>
            <a:off x="6115050" y="447675"/>
            <a:ext cx="2190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endParaRPr lang="zh-CN" altLang="en-US">
              <a:ea typeface="Arial" charset="0"/>
              <a:cs typeface="Arial" charset="0"/>
            </a:endParaRPr>
          </a:p>
        </p:txBody>
      </p:sp>
      <p:sp>
        <p:nvSpPr>
          <p:cNvPr id="15366" name="文本框 1"/>
          <p:cNvSpPr txBox="1">
            <a:spLocks noChangeArrowheads="1"/>
          </p:cNvSpPr>
          <p:nvPr/>
        </p:nvSpPr>
        <p:spPr bwMode="auto">
          <a:xfrm>
            <a:off x="1749425" y="846138"/>
            <a:ext cx="678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zh-CN" dirty="0">
                <a:latin typeface="Times" charset="0"/>
                <a:ea typeface="Times" charset="0"/>
                <a:cs typeface="Times" charset="0"/>
              </a:rPr>
              <a:t>     </a:t>
            </a:r>
            <a:r>
              <a:rPr lang="en-US" altLang="zh-CN" dirty="0"/>
              <a:t>2012 IEEE Symposium on Security and Privacy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Classification </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Classifiers</a:t>
            </a:r>
            <a:endParaRPr lang="en-US" altLang="zh-CN" sz="2000" noProof="1">
              <a:latin typeface="Times New Roman" panose="02020603050405020304" pitchFamily="18" charset="0"/>
              <a:sym typeface="+mn-ea"/>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Binary Classifiers </a:t>
            </a:r>
          </a:p>
          <a:p>
            <a:pPr marL="344805" lvl="1" indent="0" eaLnBrk="1" hangingPunct="1">
              <a:lnSpc>
                <a:spcPct val="90000"/>
              </a:lnSpc>
              <a:buNone/>
              <a:defRPr/>
            </a:pPr>
            <a:r>
              <a:rPr lang="en-US" altLang="zh-CN" sz="2000" dirty="0">
                <a:latin typeface="Times New Roman" charset="0"/>
                <a:ea typeface="Times New Roman" charset="0"/>
                <a:cs typeface="Times New Roman" charset="0"/>
              </a:rPr>
              <a:t>	one-vs-all and all-pairs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	Support Vector Machine (SVM).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	100 closest classes as determined by the Euclidean distance of the </a:t>
            </a:r>
            <a:r>
              <a:rPr lang="en-US" altLang="zh-CN" sz="2000" dirty="0" smtClean="0">
                <a:latin typeface="Times New Roman" charset="0"/>
                <a:ea typeface="Times New Roman" charset="0"/>
                <a:cs typeface="Times New Roman" charset="0"/>
              </a:rPr>
              <a:t>	class </a:t>
            </a:r>
            <a:r>
              <a:rPr lang="en-US" altLang="zh-CN" sz="2000" dirty="0">
                <a:latin typeface="Times New Roman" charset="0"/>
                <a:ea typeface="Times New Roman" charset="0"/>
                <a:cs typeface="Times New Roman" charset="0"/>
              </a:rPr>
              <a:t>centroids. The remaining 900 are selected uniformly at random. </a:t>
            </a:r>
          </a:p>
          <a:p>
            <a:pPr marL="344805" lvl="1" indent="0" eaLnBrk="1" hangingPunct="1">
              <a:lnSpc>
                <a:spcPct val="90000"/>
              </a:lnSpc>
              <a:buNone/>
              <a:defRPr/>
            </a:pP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	Regularized Least Squares Classification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	main difference between the two is that RLSC uses a squared loss to </a:t>
            </a:r>
            <a:r>
              <a:rPr lang="en-US" altLang="zh-CN" sz="2000" dirty="0" smtClean="0">
                <a:latin typeface="Times New Roman" charset="0"/>
                <a:ea typeface="Times New Roman" charset="0"/>
                <a:cs typeface="Times New Roman" charset="0"/>
              </a:rPr>
              <a:t>	penalize </a:t>
            </a:r>
            <a:r>
              <a:rPr lang="en-US" altLang="zh-CN" sz="2000" dirty="0">
                <a:latin typeface="Times New Roman" charset="0"/>
                <a:ea typeface="Times New Roman" charset="0"/>
                <a:cs typeface="Times New Roman" charset="0"/>
              </a:rPr>
              <a:t>mistakes while SVM uses a non-differentiable “hinge loss.” </a:t>
            </a: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smtClean="0"/>
          </a:p>
          <a:p>
            <a:pPr marL="344805" lvl="1" indent="0" eaLnBrk="1" hangingPunct="1">
              <a:lnSpc>
                <a:spcPct val="90000"/>
              </a:lnSpc>
              <a:buNone/>
              <a:defRPr/>
            </a:pPr>
            <a:r>
              <a:rPr lang="en-US" altLang="zh-CN" sz="2000" noProof="1" smtClean="0">
                <a:latin typeface="Times New Roman" panose="02020603050405020304" pitchFamily="18" charset="0"/>
                <a:sym typeface="+mn-ea"/>
              </a:rPr>
              <a:t> </a:t>
            </a:r>
            <a:endParaRPr lang="en-US" altLang="zh-CN" sz="2000" noProof="1">
              <a:latin typeface="Times New Roman" panose="02020603050405020304" pitchFamily="18" charset="0"/>
              <a:sym typeface="+mn-ea"/>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endParaRPr lang="en-US" altLang="zh-CN" sz="2400" noProof="1"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spTree>
    <p:extLst>
      <p:ext uri="{BB962C8B-B14F-4D97-AF65-F5344CB8AC3E}">
        <p14:creationId xmlns:p14="http://schemas.microsoft.com/office/powerpoint/2010/main" val="98350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4337"/>
          <p:cNvSpPr>
            <a:spLocks noGrp="1" noChangeArrowheads="1"/>
          </p:cNvSpPr>
          <p:nvPr>
            <p:ph type="title"/>
          </p:nvPr>
        </p:nvSpPr>
        <p:spPr/>
        <p:txBody>
          <a:bodyPr/>
          <a:lstStyle/>
          <a:p>
            <a:pPr eaLnBrk="1" hangingPunct="1"/>
            <a:r>
              <a:rPr lang="en-US" altLang="zh-CN" dirty="0" smtClean="0"/>
              <a:t>Experiments results</a:t>
            </a:r>
            <a:endParaRPr lang="en-US" altLang="zh-CN" dirty="0"/>
          </a:p>
        </p:txBody>
      </p:sp>
      <p:sp>
        <p:nvSpPr>
          <p:cNvPr id="8194" name="文本占位符 14338"/>
          <p:cNvSpPr>
            <a:spLocks noGrp="1"/>
          </p:cNvSpPr>
          <p:nvPr>
            <p:ph idx="1"/>
          </p:nvPr>
        </p:nvSpPr>
        <p:spPr>
          <a:xfrm>
            <a:off x="433143" y="1295456"/>
            <a:ext cx="8229600" cy="4530725"/>
          </a:xfrm>
        </p:spPr>
        <p:txBody>
          <a:bodyPr/>
          <a:lstStyle/>
          <a:p>
            <a:pPr eaLnBrk="1" hangingPunct="1">
              <a:lnSpc>
                <a:spcPct val="90000"/>
              </a:lnSpc>
              <a:buFont typeface="Wingdings" charset="2"/>
              <a:buNone/>
            </a:pPr>
            <a:endParaRPr lang="en-US" altLang="zh-CN" sz="1800" dirty="0">
              <a:latin typeface="Times New Roman" charset="0"/>
              <a:ea typeface="Times New Roman" charset="0"/>
              <a:cs typeface="Times New Roman" charset="0"/>
            </a:endParaRPr>
          </a:p>
          <a:p>
            <a:pPr eaLnBrk="1" hangingPunct="1">
              <a:lnSpc>
                <a:spcPct val="90000"/>
              </a:lnSpc>
            </a:pPr>
            <a:r>
              <a:rPr lang="en-US" altLang="zh-CN" sz="2400" dirty="0" smtClean="0">
                <a:latin typeface="Times New Roman" charset="0"/>
                <a:ea typeface="Times New Roman" charset="0"/>
                <a:cs typeface="Times New Roman" charset="0"/>
              </a:rPr>
              <a:t>Post to blog results</a:t>
            </a:r>
            <a:endParaRPr lang="zh-CN" altLang="en-US" sz="2400" dirty="0">
              <a:latin typeface="Times New Roman" charset="0"/>
              <a:ea typeface="Times New Roman" charset="0"/>
              <a:cs typeface="Times New Roman" charset="0"/>
            </a:endParaRPr>
          </a:p>
          <a:p>
            <a:pPr marL="0" indent="0" eaLnBrk="1" hangingPunct="1">
              <a:lnSpc>
                <a:spcPct val="90000"/>
              </a:lnSpc>
              <a:buNone/>
            </a:pPr>
            <a:r>
              <a:rPr lang="en-US" altLang="zh-CN" sz="1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 </a:t>
            </a:r>
            <a:endParaRPr altLang="zh-CN" sz="2000" noProof="1"/>
          </a:p>
          <a:p>
            <a:pPr marL="344488" lvl="1" indent="0" eaLnBrk="1" hangingPunct="1">
              <a:lnSpc>
                <a:spcPct val="90000"/>
              </a:lnSpc>
              <a:buFont typeface="Wingdings" charset="2"/>
              <a:buNone/>
            </a:pPr>
            <a:endParaRPr altLang="zh-CN" sz="2000" noProof="1"/>
          </a:p>
          <a:p>
            <a:pPr marL="344488" lvl="1" indent="0" eaLnBrk="1" hangingPunct="1">
              <a:lnSpc>
                <a:spcPct val="90000"/>
              </a:lnSpc>
              <a:buFont typeface="Wingdings" charset="2"/>
              <a:buNone/>
            </a:pPr>
            <a:endParaRPr altLang="zh-CN" sz="2000" noProof="1"/>
          </a:p>
          <a:p>
            <a:pPr eaLnBrk="1" hangingPunct="1">
              <a:lnSpc>
                <a:spcPct val="90000"/>
              </a:lnSpc>
              <a:buFont typeface="Wingdings" charset="2"/>
              <a:buNone/>
            </a:pPr>
            <a:endParaRPr altLang="zh-CN" sz="2000" noProof="1">
              <a:solidFill>
                <a:srgbClr val="B2B2B2"/>
              </a:solidFill>
            </a:endParaRPr>
          </a:p>
        </p:txBody>
      </p:sp>
      <p:pic>
        <p:nvPicPr>
          <p:cNvPr id="5" name="图片 4"/>
          <p:cNvPicPr>
            <a:picLocks noChangeAspect="1"/>
          </p:cNvPicPr>
          <p:nvPr/>
        </p:nvPicPr>
        <p:blipFill>
          <a:blip r:embed="rId3"/>
          <a:stretch>
            <a:fillRect/>
          </a:stretch>
        </p:blipFill>
        <p:spPr>
          <a:xfrm>
            <a:off x="139316" y="2133634"/>
            <a:ext cx="8865368" cy="332181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4337"/>
          <p:cNvSpPr>
            <a:spLocks noGrp="1" noChangeArrowheads="1"/>
          </p:cNvSpPr>
          <p:nvPr>
            <p:ph type="title"/>
          </p:nvPr>
        </p:nvSpPr>
        <p:spPr/>
        <p:txBody>
          <a:bodyPr/>
          <a:lstStyle/>
          <a:p>
            <a:pPr eaLnBrk="1" hangingPunct="1"/>
            <a:r>
              <a:rPr lang="en-US" altLang="zh-CN" dirty="0" smtClean="0"/>
              <a:t>Experiments results</a:t>
            </a:r>
            <a:endParaRPr lang="en-US" altLang="zh-CN" dirty="0"/>
          </a:p>
        </p:txBody>
      </p:sp>
      <p:sp>
        <p:nvSpPr>
          <p:cNvPr id="8194" name="文本占位符 14338"/>
          <p:cNvSpPr>
            <a:spLocks noGrp="1"/>
          </p:cNvSpPr>
          <p:nvPr>
            <p:ph idx="1"/>
          </p:nvPr>
        </p:nvSpPr>
        <p:spPr>
          <a:xfrm>
            <a:off x="457200" y="1219258"/>
            <a:ext cx="8229600" cy="4530725"/>
          </a:xfrm>
        </p:spPr>
        <p:txBody>
          <a:bodyPr/>
          <a:lstStyle/>
          <a:p>
            <a:pPr eaLnBrk="1" hangingPunct="1">
              <a:lnSpc>
                <a:spcPct val="90000"/>
              </a:lnSpc>
              <a:buFont typeface="Wingdings" charset="2"/>
              <a:buNone/>
            </a:pPr>
            <a:endParaRPr lang="en-US" altLang="zh-CN" sz="1800" dirty="0">
              <a:latin typeface="Times New Roman" charset="0"/>
              <a:ea typeface="Times New Roman" charset="0"/>
              <a:cs typeface="Times New Roman" charset="0"/>
            </a:endParaRPr>
          </a:p>
          <a:p>
            <a:pPr eaLnBrk="1" hangingPunct="1">
              <a:lnSpc>
                <a:spcPct val="90000"/>
              </a:lnSpc>
            </a:pPr>
            <a:r>
              <a:rPr lang="en-US" altLang="zh-CN" sz="2400" dirty="0">
                <a:latin typeface="Times New Roman" charset="0"/>
                <a:ea typeface="Times New Roman" charset="0"/>
                <a:cs typeface="Times New Roman" charset="0"/>
              </a:rPr>
              <a:t>B</a:t>
            </a:r>
            <a:r>
              <a:rPr lang="en-US" altLang="zh-CN" sz="2400" dirty="0" smtClean="0">
                <a:latin typeface="Times New Roman" charset="0"/>
                <a:ea typeface="Times New Roman" charset="0"/>
                <a:cs typeface="Times New Roman" charset="0"/>
              </a:rPr>
              <a:t>log to blog results </a:t>
            </a:r>
            <a:endParaRPr lang="zh-CN" altLang="en-US" sz="2400" dirty="0">
              <a:latin typeface="Times New Roman" charset="0"/>
              <a:ea typeface="Times New Roman" charset="0"/>
              <a:cs typeface="Times New Roman" charset="0"/>
            </a:endParaRPr>
          </a:p>
          <a:p>
            <a:pPr marL="0" indent="0" eaLnBrk="1" hangingPunct="1">
              <a:lnSpc>
                <a:spcPct val="90000"/>
              </a:lnSpc>
              <a:buNone/>
            </a:pPr>
            <a:r>
              <a:rPr lang="en-US" altLang="zh-CN" sz="1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 </a:t>
            </a:r>
            <a:endParaRPr altLang="zh-CN" sz="2000" noProof="1"/>
          </a:p>
          <a:p>
            <a:pPr marL="344488" lvl="1" indent="0" eaLnBrk="1" hangingPunct="1">
              <a:lnSpc>
                <a:spcPct val="90000"/>
              </a:lnSpc>
              <a:buFont typeface="Wingdings" charset="2"/>
              <a:buNone/>
            </a:pPr>
            <a:endParaRPr altLang="zh-CN" sz="2000" noProof="1"/>
          </a:p>
          <a:p>
            <a:pPr marL="344488" lvl="1" indent="0" eaLnBrk="1" hangingPunct="1">
              <a:lnSpc>
                <a:spcPct val="90000"/>
              </a:lnSpc>
              <a:buFont typeface="Wingdings" charset="2"/>
              <a:buNone/>
            </a:pPr>
            <a:endParaRPr altLang="zh-CN" sz="2000" noProof="1"/>
          </a:p>
          <a:p>
            <a:pPr eaLnBrk="1" hangingPunct="1">
              <a:lnSpc>
                <a:spcPct val="90000"/>
              </a:lnSpc>
              <a:buFont typeface="Wingdings" charset="2"/>
              <a:buNone/>
            </a:pPr>
            <a:endParaRPr altLang="zh-CN" sz="2000" noProof="1">
              <a:solidFill>
                <a:srgbClr val="B2B2B2"/>
              </a:solidFill>
            </a:endParaRPr>
          </a:p>
        </p:txBody>
      </p:sp>
      <p:pic>
        <p:nvPicPr>
          <p:cNvPr id="2" name="图片 1"/>
          <p:cNvPicPr>
            <a:picLocks noChangeAspect="1"/>
          </p:cNvPicPr>
          <p:nvPr/>
        </p:nvPicPr>
        <p:blipFill>
          <a:blip r:embed="rId3"/>
          <a:stretch>
            <a:fillRect/>
          </a:stretch>
        </p:blipFill>
        <p:spPr>
          <a:xfrm>
            <a:off x="453119" y="1981238"/>
            <a:ext cx="8303566" cy="3501405"/>
          </a:xfrm>
          <a:prstGeom prst="rect">
            <a:avLst/>
          </a:prstGeom>
        </p:spPr>
      </p:pic>
    </p:spTree>
    <p:extLst>
      <p:ext uri="{BB962C8B-B14F-4D97-AF65-F5344CB8AC3E}">
        <p14:creationId xmlns:p14="http://schemas.microsoft.com/office/powerpoint/2010/main" val="140466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4337"/>
          <p:cNvSpPr>
            <a:spLocks noGrp="1" noChangeArrowheads="1"/>
          </p:cNvSpPr>
          <p:nvPr>
            <p:ph type="title"/>
          </p:nvPr>
        </p:nvSpPr>
        <p:spPr/>
        <p:txBody>
          <a:bodyPr/>
          <a:lstStyle/>
          <a:p>
            <a:pPr eaLnBrk="1" hangingPunct="1"/>
            <a:r>
              <a:rPr lang="en-US" altLang="zh-CN" dirty="0" smtClean="0"/>
              <a:t>Experiments results</a:t>
            </a:r>
            <a:endParaRPr lang="en-US" altLang="zh-CN" dirty="0"/>
          </a:p>
        </p:txBody>
      </p:sp>
      <p:sp>
        <p:nvSpPr>
          <p:cNvPr id="8194" name="文本占位符 14338"/>
          <p:cNvSpPr>
            <a:spLocks noGrp="1"/>
          </p:cNvSpPr>
          <p:nvPr>
            <p:ph idx="1"/>
          </p:nvPr>
        </p:nvSpPr>
        <p:spPr>
          <a:xfrm>
            <a:off x="457200" y="1143060"/>
            <a:ext cx="8229600" cy="4530725"/>
          </a:xfrm>
        </p:spPr>
        <p:txBody>
          <a:bodyPr/>
          <a:lstStyle/>
          <a:p>
            <a:pPr eaLnBrk="1" hangingPunct="1">
              <a:lnSpc>
                <a:spcPct val="90000"/>
              </a:lnSpc>
              <a:buFont typeface="Wingdings" charset="2"/>
              <a:buNone/>
            </a:pPr>
            <a:endParaRPr lang="en-US" altLang="zh-CN" sz="1800" dirty="0" smtClean="0">
              <a:latin typeface="Times New Roman" charset="0"/>
              <a:ea typeface="Times New Roman" charset="0"/>
              <a:cs typeface="Times New Roman" charset="0"/>
            </a:endParaRPr>
          </a:p>
          <a:p>
            <a:pPr eaLnBrk="1" hangingPunct="1">
              <a:lnSpc>
                <a:spcPct val="90000"/>
              </a:lnSpc>
            </a:pPr>
            <a:r>
              <a:rPr lang="en-US" altLang="zh-CN" sz="2400" dirty="0" smtClean="0"/>
              <a:t>Contributions for different features </a:t>
            </a:r>
            <a:endParaRPr lang="zh-CN" altLang="en-US" sz="1800" dirty="0">
              <a:latin typeface="Times New Roman" charset="0"/>
              <a:ea typeface="Times New Roman" charset="0"/>
              <a:cs typeface="Times New Roman" charset="0"/>
            </a:endParaRPr>
          </a:p>
          <a:p>
            <a:pPr marL="0" indent="0" eaLnBrk="1" hangingPunct="1">
              <a:lnSpc>
                <a:spcPct val="90000"/>
              </a:lnSpc>
              <a:buNone/>
            </a:pPr>
            <a:r>
              <a:rPr lang="en-US" altLang="zh-CN" sz="1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 </a:t>
            </a:r>
            <a:endParaRPr altLang="zh-CN" sz="2000" noProof="1"/>
          </a:p>
          <a:p>
            <a:pPr marL="344488" lvl="1" indent="0" eaLnBrk="1" hangingPunct="1">
              <a:lnSpc>
                <a:spcPct val="90000"/>
              </a:lnSpc>
              <a:buFont typeface="Wingdings" charset="2"/>
              <a:buNone/>
            </a:pPr>
            <a:endParaRPr altLang="zh-CN" sz="2000" noProof="1"/>
          </a:p>
          <a:p>
            <a:pPr marL="344488" lvl="1" indent="0" eaLnBrk="1" hangingPunct="1">
              <a:lnSpc>
                <a:spcPct val="90000"/>
              </a:lnSpc>
              <a:buFont typeface="Wingdings" charset="2"/>
              <a:buNone/>
            </a:pPr>
            <a:endParaRPr altLang="zh-CN" sz="2000" noProof="1"/>
          </a:p>
          <a:p>
            <a:pPr eaLnBrk="1" hangingPunct="1">
              <a:lnSpc>
                <a:spcPct val="90000"/>
              </a:lnSpc>
              <a:buFont typeface="Wingdings" charset="2"/>
              <a:buNone/>
            </a:pPr>
            <a:endParaRPr altLang="zh-CN" sz="2000" noProof="1">
              <a:solidFill>
                <a:srgbClr val="B2B2B2"/>
              </a:solidFill>
            </a:endParaRPr>
          </a:p>
        </p:txBody>
      </p:sp>
      <p:pic>
        <p:nvPicPr>
          <p:cNvPr id="5" name="图片 4"/>
          <p:cNvPicPr>
            <a:picLocks noChangeAspect="1"/>
          </p:cNvPicPr>
          <p:nvPr/>
        </p:nvPicPr>
        <p:blipFill>
          <a:blip r:embed="rId3"/>
          <a:stretch>
            <a:fillRect/>
          </a:stretch>
        </p:blipFill>
        <p:spPr>
          <a:xfrm>
            <a:off x="609824" y="1905040"/>
            <a:ext cx="8534176" cy="3878411"/>
          </a:xfrm>
          <a:prstGeom prst="rect">
            <a:avLst/>
          </a:prstGeom>
        </p:spPr>
      </p:pic>
    </p:spTree>
    <p:extLst>
      <p:ext uri="{BB962C8B-B14F-4D97-AF65-F5344CB8AC3E}">
        <p14:creationId xmlns:p14="http://schemas.microsoft.com/office/powerpoint/2010/main" val="9068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4337"/>
          <p:cNvSpPr>
            <a:spLocks noGrp="1" noChangeArrowheads="1"/>
          </p:cNvSpPr>
          <p:nvPr>
            <p:ph type="title"/>
          </p:nvPr>
        </p:nvSpPr>
        <p:spPr/>
        <p:txBody>
          <a:bodyPr/>
          <a:lstStyle/>
          <a:p>
            <a:pPr eaLnBrk="1" hangingPunct="1"/>
            <a:r>
              <a:rPr lang="en-US" altLang="zh-CN" dirty="0" smtClean="0"/>
              <a:t>Experiments results</a:t>
            </a:r>
            <a:endParaRPr lang="en-US" altLang="zh-CN" dirty="0"/>
          </a:p>
        </p:txBody>
      </p:sp>
      <p:sp>
        <p:nvSpPr>
          <p:cNvPr id="8194" name="文本占位符 14338"/>
          <p:cNvSpPr>
            <a:spLocks noGrp="1"/>
          </p:cNvSpPr>
          <p:nvPr>
            <p:ph idx="1"/>
          </p:nvPr>
        </p:nvSpPr>
        <p:spPr>
          <a:xfrm>
            <a:off x="413136" y="847725"/>
            <a:ext cx="8229600" cy="4530725"/>
          </a:xfrm>
        </p:spPr>
        <p:txBody>
          <a:bodyPr/>
          <a:lstStyle/>
          <a:p>
            <a:pPr eaLnBrk="1" hangingPunct="1">
              <a:lnSpc>
                <a:spcPct val="90000"/>
              </a:lnSpc>
              <a:buFont typeface="Wingdings" charset="2"/>
              <a:buNone/>
            </a:pPr>
            <a:endParaRPr lang="en-US" altLang="zh-CN" sz="1800" dirty="0">
              <a:latin typeface="Times New Roman" charset="0"/>
              <a:ea typeface="Times New Roman" charset="0"/>
              <a:cs typeface="Times New Roman" charset="0"/>
            </a:endParaRPr>
          </a:p>
          <a:p>
            <a:pPr eaLnBrk="1" hangingPunct="1">
              <a:lnSpc>
                <a:spcPct val="90000"/>
              </a:lnSpc>
            </a:pPr>
            <a:r>
              <a:rPr lang="en-US" altLang="zh-CN" sz="2400" dirty="0" smtClean="0"/>
              <a:t>Influences of set size</a:t>
            </a:r>
            <a:endParaRPr lang="zh-CN" altLang="en-US" sz="1800" dirty="0">
              <a:latin typeface="Times New Roman" charset="0"/>
              <a:ea typeface="Times New Roman" charset="0"/>
              <a:cs typeface="Times New Roman" charset="0"/>
            </a:endParaRPr>
          </a:p>
          <a:p>
            <a:pPr marL="0" indent="0" eaLnBrk="1" hangingPunct="1">
              <a:lnSpc>
                <a:spcPct val="90000"/>
              </a:lnSpc>
              <a:buNone/>
            </a:pPr>
            <a:r>
              <a:rPr lang="en-US" altLang="zh-CN" sz="1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 </a:t>
            </a:r>
            <a:endParaRPr altLang="zh-CN" sz="2000" noProof="1"/>
          </a:p>
          <a:p>
            <a:pPr marL="344488" lvl="1" indent="0" eaLnBrk="1" hangingPunct="1">
              <a:lnSpc>
                <a:spcPct val="90000"/>
              </a:lnSpc>
              <a:buFont typeface="Wingdings" charset="2"/>
              <a:buNone/>
            </a:pPr>
            <a:endParaRPr altLang="zh-CN" sz="2000" noProof="1"/>
          </a:p>
          <a:p>
            <a:pPr marL="344488" lvl="1" indent="0" eaLnBrk="1" hangingPunct="1">
              <a:lnSpc>
                <a:spcPct val="90000"/>
              </a:lnSpc>
              <a:buFont typeface="Wingdings" charset="2"/>
              <a:buNone/>
            </a:pPr>
            <a:endParaRPr altLang="zh-CN" sz="2000" noProof="1"/>
          </a:p>
          <a:p>
            <a:pPr eaLnBrk="1" hangingPunct="1">
              <a:lnSpc>
                <a:spcPct val="90000"/>
              </a:lnSpc>
              <a:buFont typeface="Wingdings" charset="2"/>
              <a:buNone/>
            </a:pPr>
            <a:endParaRPr altLang="zh-CN" sz="2000" noProof="1">
              <a:solidFill>
                <a:srgbClr val="B2B2B2"/>
              </a:solidFill>
            </a:endParaRPr>
          </a:p>
        </p:txBody>
      </p:sp>
      <p:pic>
        <p:nvPicPr>
          <p:cNvPr id="2" name="图片 1"/>
          <p:cNvPicPr>
            <a:picLocks noChangeAspect="1"/>
          </p:cNvPicPr>
          <p:nvPr/>
        </p:nvPicPr>
        <p:blipFill>
          <a:blip r:embed="rId3"/>
          <a:stretch>
            <a:fillRect/>
          </a:stretch>
        </p:blipFill>
        <p:spPr>
          <a:xfrm>
            <a:off x="152516" y="1802549"/>
            <a:ext cx="4648078" cy="4145813"/>
          </a:xfrm>
          <a:prstGeom prst="rect">
            <a:avLst/>
          </a:prstGeom>
        </p:spPr>
      </p:pic>
      <p:pic>
        <p:nvPicPr>
          <p:cNvPr id="4" name="图片 3"/>
          <p:cNvPicPr>
            <a:picLocks noChangeAspect="1"/>
          </p:cNvPicPr>
          <p:nvPr/>
        </p:nvPicPr>
        <p:blipFill>
          <a:blip r:embed="rId4"/>
          <a:stretch>
            <a:fillRect/>
          </a:stretch>
        </p:blipFill>
        <p:spPr>
          <a:xfrm>
            <a:off x="4572000" y="2027696"/>
            <a:ext cx="4298895" cy="3924717"/>
          </a:xfrm>
          <a:prstGeom prst="rect">
            <a:avLst/>
          </a:prstGeom>
        </p:spPr>
      </p:pic>
    </p:spTree>
    <p:extLst>
      <p:ext uri="{BB962C8B-B14F-4D97-AF65-F5344CB8AC3E}">
        <p14:creationId xmlns:p14="http://schemas.microsoft.com/office/powerpoint/2010/main" val="193541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4337"/>
          <p:cNvSpPr>
            <a:spLocks noGrp="1" noChangeArrowheads="1"/>
          </p:cNvSpPr>
          <p:nvPr>
            <p:ph type="title"/>
          </p:nvPr>
        </p:nvSpPr>
        <p:spPr/>
        <p:txBody>
          <a:bodyPr/>
          <a:lstStyle/>
          <a:p>
            <a:pPr eaLnBrk="1" hangingPunct="1"/>
            <a:r>
              <a:rPr lang="en-US" altLang="zh-CN" dirty="0" smtClean="0"/>
              <a:t>Limitations and future work</a:t>
            </a:r>
            <a:endParaRPr lang="en-US" altLang="zh-CN" dirty="0"/>
          </a:p>
        </p:txBody>
      </p:sp>
      <p:sp>
        <p:nvSpPr>
          <p:cNvPr id="8194" name="文本占位符 14338"/>
          <p:cNvSpPr>
            <a:spLocks noGrp="1"/>
          </p:cNvSpPr>
          <p:nvPr>
            <p:ph idx="1"/>
          </p:nvPr>
        </p:nvSpPr>
        <p:spPr>
          <a:xfrm>
            <a:off x="457200" y="1066862"/>
            <a:ext cx="8229600" cy="4530725"/>
          </a:xfrm>
        </p:spPr>
        <p:txBody>
          <a:bodyPr/>
          <a:lstStyle/>
          <a:p>
            <a:pPr eaLnBrk="1" hangingPunct="1">
              <a:lnSpc>
                <a:spcPct val="90000"/>
              </a:lnSpc>
              <a:buFont typeface="Wingdings" charset="2"/>
              <a:buNone/>
            </a:pPr>
            <a:endParaRPr lang="en-US" altLang="zh-CN" sz="1800" dirty="0">
              <a:latin typeface="Times New Roman" charset="0"/>
              <a:ea typeface="Times New Roman" charset="0"/>
              <a:cs typeface="Times New Roman" charset="0"/>
            </a:endParaRPr>
          </a:p>
          <a:p>
            <a:pPr marL="0" indent="0" eaLnBrk="1" hangingPunct="1">
              <a:lnSpc>
                <a:spcPct val="90000"/>
              </a:lnSpc>
              <a:buNone/>
            </a:pPr>
            <a:r>
              <a:rPr lang="en-US" altLang="zh-CN" sz="1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 </a:t>
            </a:r>
            <a:endParaRPr altLang="zh-CN" sz="2000" noProof="1"/>
          </a:p>
          <a:p>
            <a:pPr marL="344488" lvl="1" indent="0" eaLnBrk="1" hangingPunct="1">
              <a:lnSpc>
                <a:spcPct val="90000"/>
              </a:lnSpc>
              <a:buFont typeface="Wingdings" charset="2"/>
              <a:buNone/>
            </a:pPr>
            <a:endParaRPr altLang="zh-CN" sz="2000" noProof="1"/>
          </a:p>
          <a:p>
            <a:pPr marL="344488" lvl="1" indent="0" eaLnBrk="1" hangingPunct="1">
              <a:lnSpc>
                <a:spcPct val="90000"/>
              </a:lnSpc>
              <a:buFont typeface="Wingdings" charset="2"/>
              <a:buNone/>
            </a:pPr>
            <a:endParaRPr altLang="zh-CN" sz="2000" noProof="1"/>
          </a:p>
          <a:p>
            <a:pPr eaLnBrk="1" hangingPunct="1">
              <a:lnSpc>
                <a:spcPct val="90000"/>
              </a:lnSpc>
              <a:buFont typeface="Wingdings" charset="2"/>
              <a:buNone/>
            </a:pPr>
            <a:endParaRPr altLang="zh-CN" sz="2000" noProof="1">
              <a:solidFill>
                <a:srgbClr val="B2B2B2"/>
              </a:solidFill>
            </a:endParaRPr>
          </a:p>
        </p:txBody>
      </p:sp>
      <p:sp>
        <p:nvSpPr>
          <p:cNvPr id="5" name="内容占位符 2"/>
          <p:cNvSpPr txBox="1">
            <a:spLocks/>
          </p:cNvSpPr>
          <p:nvPr/>
        </p:nvSpPr>
        <p:spPr bwMode="auto">
          <a:xfrm>
            <a:off x="457200" y="1266361"/>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2"/>
              <a:buChar char="n"/>
              <a:defRPr sz="3000" kern="1200">
                <a:solidFill>
                  <a:schemeClr val="tx1"/>
                </a:solidFill>
                <a:latin typeface="+mn-lt"/>
                <a:ea typeface="+mn-ea"/>
                <a:cs typeface="+mn-cs"/>
              </a:defRPr>
            </a:lvl1pPr>
            <a:lvl2pPr marL="669925" lvl="1" indent="-325438" algn="l" rtl="0" eaLnBrk="0" fontAlgn="base" hangingPunct="0">
              <a:spcBef>
                <a:spcPct val="20000"/>
              </a:spcBef>
              <a:spcAft>
                <a:spcPct val="0"/>
              </a:spcAft>
              <a:buClr>
                <a:schemeClr val="accent2"/>
              </a:buClr>
              <a:buSzPct val="60000"/>
              <a:buFont typeface="Wingdings" charset="2"/>
              <a:buChar char="q"/>
              <a:defRPr sz="2600" kern="1200">
                <a:solidFill>
                  <a:schemeClr val="tx1"/>
                </a:solidFill>
                <a:latin typeface="+mn-lt"/>
                <a:ea typeface="+mn-ea"/>
                <a:cs typeface="+mn-cs"/>
              </a:defRPr>
            </a:lvl2pPr>
            <a:lvl3pPr marL="1022350" lvl="2" indent="-350838" algn="l" rtl="0" eaLnBrk="0" fontAlgn="base" hangingPunct="0">
              <a:spcBef>
                <a:spcPct val="20000"/>
              </a:spcBef>
              <a:spcAft>
                <a:spcPct val="0"/>
              </a:spcAft>
              <a:buClr>
                <a:schemeClr val="accent1"/>
              </a:buClr>
              <a:buSzPct val="65000"/>
              <a:buFont typeface="Wingdings" charset="2"/>
              <a:buChar char="n"/>
              <a:defRPr sz="2200" kern="1200">
                <a:solidFill>
                  <a:schemeClr val="tx1"/>
                </a:solidFill>
                <a:latin typeface="+mn-lt"/>
                <a:ea typeface="+mn-ea"/>
                <a:cs typeface="+mn-cs"/>
              </a:defRPr>
            </a:lvl3pPr>
            <a:lvl4pPr marL="1339850" lvl="3" indent="-315913" algn="l" rtl="0" eaLnBrk="0" fontAlgn="base" hangingPunct="0">
              <a:spcBef>
                <a:spcPct val="20000"/>
              </a:spcBef>
              <a:spcAft>
                <a:spcPct val="0"/>
              </a:spcAft>
              <a:buClr>
                <a:schemeClr val="accent2"/>
              </a:buClr>
              <a:buSzPct val="70000"/>
              <a:buFont typeface="Wingdings" charset="2"/>
              <a:buChar char="q"/>
              <a:defRPr sz="2000" kern="1200">
                <a:solidFill>
                  <a:schemeClr val="tx1"/>
                </a:solidFill>
                <a:latin typeface="+mn-lt"/>
                <a:ea typeface="+mn-ea"/>
                <a:cs typeface="+mn-cs"/>
              </a:defRPr>
            </a:lvl4pPr>
            <a:lvl5pPr marL="1681163" lvl="4" indent="-339725" algn="l" rtl="0" eaLnBrk="0" fontAlgn="base" hangingPunct="0">
              <a:spcBef>
                <a:spcPct val="20000"/>
              </a:spcBef>
              <a:spcAft>
                <a:spcPct val="0"/>
              </a:spcAft>
              <a:buClr>
                <a:schemeClr val="accent1"/>
              </a:buClr>
              <a:buSzPct val="75000"/>
              <a:buFont typeface="Wingdings" charset="2"/>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
              <a:defRPr sz="2000" b="0" i="0" u="none" kern="1200" baseline="0">
                <a:solidFill>
                  <a:schemeClr val="tx1"/>
                </a:solidFill>
                <a:latin typeface="+mn-lt"/>
                <a:ea typeface="+mn-ea"/>
                <a:cs typeface="+mn-cs"/>
              </a:defRPr>
            </a:lvl9pPr>
          </a:lstStyle>
          <a:p>
            <a:pPr eaLnBrk="1" hangingPunct="1"/>
            <a:r>
              <a:rPr lang="en-US" altLang="zh-CN" sz="2400" noProof="1" smtClean="0">
                <a:latin typeface="Times New Roman" charset="0"/>
                <a:ea typeface="Times New Roman" charset="0"/>
                <a:cs typeface="Times New Roman" charset="0"/>
                <a:sym typeface="+mn-ea"/>
              </a:rPr>
              <a:t>Two limitations</a:t>
            </a:r>
            <a:endParaRPr lang="en-US" altLang="zh-CN" sz="2000" noProof="1" smtClean="0">
              <a:latin typeface="Times New Roman" panose="02020603050405020304" pitchFamily="18" charset="0"/>
              <a:sym typeface="+mn-ea"/>
            </a:endParaRPr>
          </a:p>
          <a:p>
            <a:pPr marL="802005" lvl="1" indent="-457200" eaLnBrk="1" hangingPunct="1">
              <a:lnSpc>
                <a:spcPct val="90000"/>
              </a:lnSpc>
              <a:buClr>
                <a:schemeClr val="tx1"/>
              </a:buClr>
              <a:buSzPct val="100000"/>
              <a:buFont typeface="+mj-lt"/>
              <a:buAutoNum type="arabicPeriod"/>
              <a:defRPr/>
            </a:pPr>
            <a:r>
              <a:rPr lang="en-US" altLang="zh-CN" sz="2000" noProof="1">
                <a:latin typeface="Times New Roman" panose="02020603050405020304" pitchFamily="18" charset="0"/>
                <a:sym typeface="+mn-ea"/>
              </a:rPr>
              <a:t>is unlikely to work if the victim intentionally obfuscates their writing </a:t>
            </a:r>
            <a:r>
              <a:rPr lang="en-US" altLang="zh-CN" sz="2000" noProof="1" smtClean="0">
                <a:latin typeface="Times New Roman" panose="02020603050405020304" pitchFamily="18" charset="0"/>
                <a:sym typeface="+mn-ea"/>
              </a:rPr>
              <a:t>style </a:t>
            </a:r>
          </a:p>
          <a:p>
            <a:pPr marL="802005" lvl="1" indent="-457200" eaLnBrk="1" hangingPunct="1">
              <a:lnSpc>
                <a:spcPct val="90000"/>
              </a:lnSpc>
              <a:buClr>
                <a:schemeClr val="tx1"/>
              </a:buClr>
              <a:buSzPct val="100000"/>
              <a:buFont typeface="+mj-lt"/>
              <a:buAutoNum type="arabicPeriod"/>
              <a:defRPr/>
            </a:pPr>
            <a:r>
              <a:rPr lang="en-US" altLang="zh-CN" sz="2000" noProof="1">
                <a:latin typeface="Times New Roman" panose="02020603050405020304" pitchFamily="18" charset="0"/>
                <a:sym typeface="+mn-ea"/>
              </a:rPr>
              <a:t>Tested in a cross-context setting ,not in a cross-domain setting </a:t>
            </a:r>
          </a:p>
          <a:p>
            <a:pPr marL="344805" lvl="1" indent="0" eaLnBrk="1" hangingPunct="1">
              <a:lnSpc>
                <a:spcPct val="90000"/>
              </a:lnSpc>
              <a:buNone/>
              <a:defRPr/>
            </a:pPr>
            <a:endParaRPr lang="en-US" altLang="zh-CN" sz="2000" noProof="1" smtClean="0">
              <a:latin typeface="Times New Roman" panose="02020603050405020304" pitchFamily="18" charset="0"/>
              <a:sym typeface="+mn-ea"/>
            </a:endParaRPr>
          </a:p>
          <a:p>
            <a:pPr marL="344805" lvl="1" indent="0" eaLnBrk="1" hangingPunct="1">
              <a:lnSpc>
                <a:spcPct val="90000"/>
              </a:lnSpc>
              <a:buFont typeface="Wingdings" charset="2"/>
              <a:buNone/>
              <a:defRPr/>
            </a:pPr>
            <a:r>
              <a:rPr lang="en-US" altLang="zh-CN" sz="2000" noProof="1" smtClean="0">
                <a:latin typeface="Times New Roman" panose="02020603050405020304" pitchFamily="18" charset="0"/>
                <a:sym typeface="+mn-ea"/>
              </a:rPr>
              <a:t> </a:t>
            </a:r>
          </a:p>
          <a:p>
            <a:pPr eaLnBrk="1" hangingPunct="1"/>
            <a:r>
              <a:rPr lang="en-US" altLang="zh-CN" sz="2400" noProof="1" smtClean="0">
                <a:latin typeface="Times New Roman" charset="0"/>
                <a:ea typeface="Times New Roman" charset="0"/>
                <a:cs typeface="Times New Roman" charset="0"/>
                <a:sym typeface="+mn-ea"/>
              </a:rPr>
              <a:t>Future researches</a:t>
            </a:r>
          </a:p>
          <a:p>
            <a:pPr marL="802005" lvl="1" indent="-457200" eaLnBrk="1" hangingPunct="1">
              <a:lnSpc>
                <a:spcPct val="90000"/>
              </a:lnSpc>
              <a:spcBef>
                <a:spcPct val="0"/>
              </a:spcBef>
              <a:buClrTx/>
              <a:buSzTx/>
              <a:buFont typeface="+mj-lt"/>
              <a:buAutoNum type="arabicPeriod"/>
              <a:defRPr/>
            </a:pPr>
            <a:r>
              <a:rPr lang="en-US" altLang="zh-CN" sz="2000" noProof="1" smtClean="0">
                <a:latin typeface="Times New Roman" charset="0"/>
                <a:ea typeface="Times New Roman" charset="0"/>
                <a:cs typeface="Times New Roman" charset="0"/>
                <a:sym typeface="+mn-ea"/>
              </a:rPr>
              <a:t>investigation </a:t>
            </a:r>
            <a:r>
              <a:rPr lang="en-US" altLang="zh-CN" sz="2000" noProof="1">
                <a:latin typeface="Times New Roman" charset="0"/>
                <a:ea typeface="Times New Roman" charset="0"/>
                <a:cs typeface="Times New Roman" charset="0"/>
                <a:sym typeface="+mn-ea"/>
              </a:rPr>
              <a:t>of different classifiers is necessary, along with an analysis of the impact of training and test set size. </a:t>
            </a:r>
            <a:endParaRPr lang="en-US" altLang="zh-CN" sz="2000" noProof="1" smtClean="0">
              <a:latin typeface="Times New Roman" charset="0"/>
              <a:ea typeface="Times New Roman" charset="0"/>
              <a:cs typeface="Times New Roman" charset="0"/>
              <a:sym typeface="+mn-ea"/>
            </a:endParaRPr>
          </a:p>
          <a:p>
            <a:pPr marL="802005" lvl="1" indent="-457200" eaLnBrk="1" hangingPunct="1">
              <a:lnSpc>
                <a:spcPct val="90000"/>
              </a:lnSpc>
              <a:spcBef>
                <a:spcPct val="0"/>
              </a:spcBef>
              <a:buClrTx/>
              <a:buSzTx/>
              <a:buFont typeface="+mj-lt"/>
              <a:buAutoNum type="arabicPeriod"/>
              <a:defRPr/>
            </a:pPr>
            <a:r>
              <a:rPr lang="en-US" altLang="zh-CN" sz="2000" noProof="1">
                <a:latin typeface="Times New Roman" charset="0"/>
                <a:ea typeface="Times New Roman" charset="0"/>
                <a:cs typeface="Times New Roman" charset="0"/>
                <a:sym typeface="+mn-ea"/>
              </a:rPr>
              <a:t>investigating more principled and robust ap- proaches for extending binary classifiers to a highly multi- class setting </a:t>
            </a:r>
          </a:p>
          <a:p>
            <a:pPr marL="344805" lvl="1" indent="0" eaLnBrk="1" hangingPunct="1">
              <a:lnSpc>
                <a:spcPct val="90000"/>
              </a:lnSpc>
              <a:spcBef>
                <a:spcPct val="0"/>
              </a:spcBef>
              <a:buClrTx/>
              <a:buSzTx/>
              <a:buNone/>
              <a:defRPr/>
            </a:pPr>
            <a:endParaRPr lang="en-US" altLang="zh-CN" sz="2000" noProof="1">
              <a:latin typeface="Times New Roman" charset="0"/>
              <a:ea typeface="Times New Roman" charset="0"/>
              <a:cs typeface="Times New Roman" charset="0"/>
              <a:sym typeface="+mn-ea"/>
            </a:endParaRPr>
          </a:p>
          <a:p>
            <a:pPr marL="802005" lvl="1" indent="-457200" eaLnBrk="1" hangingPunct="1">
              <a:lnSpc>
                <a:spcPct val="90000"/>
              </a:lnSpc>
              <a:spcBef>
                <a:spcPct val="0"/>
              </a:spcBef>
              <a:buClrTx/>
              <a:buSzTx/>
              <a:buFont typeface="+mj-lt"/>
              <a:buAutoNum type="arabicPeriod"/>
              <a:defRPr/>
            </a:pPr>
            <a:endParaRPr lang="en-US" altLang="zh-CN" sz="2000" noProof="1" smtClean="0">
              <a:solidFill>
                <a:srgbClr val="000000"/>
              </a:solidFill>
              <a:latin typeface="Times New Roman" panose="02020603050405020304" pitchFamily="18" charset="0"/>
              <a:sym typeface="+mn-ea"/>
            </a:endParaRPr>
          </a:p>
          <a:p>
            <a:pPr marL="802005" lvl="1" indent="-457200" eaLnBrk="1" hangingPunct="1">
              <a:lnSpc>
                <a:spcPct val="90000"/>
              </a:lnSpc>
              <a:spcBef>
                <a:spcPct val="0"/>
              </a:spcBef>
              <a:buClrTx/>
              <a:buSzTx/>
              <a:buFont typeface="+mj-lt"/>
              <a:buAutoNum type="arabicPeriod"/>
              <a:defRPr/>
            </a:pPr>
            <a:endParaRPr lang="en-US" altLang="zh-CN" sz="2400" noProof="1" smtClean="0">
              <a:latin typeface="Times New Roman" charset="0"/>
              <a:ea typeface="Times New Roman" charset="0"/>
              <a:cs typeface="Times New Roman" charset="0"/>
              <a:sym typeface="+mn-ea"/>
            </a:endParaRPr>
          </a:p>
          <a:p>
            <a:pPr marL="0" indent="0" eaLnBrk="1" hangingPunct="1">
              <a:buNone/>
            </a:pPr>
            <a:endParaRPr lang="en-US" altLang="zh-CN" sz="2000" noProof="1">
              <a:latin typeface="Times New Roman" charset="0"/>
              <a:ea typeface="Times New Roman" charset="0"/>
              <a:cs typeface="Times New Roman" charset="0"/>
              <a:sym typeface="+mn-ea"/>
            </a:endParaRPr>
          </a:p>
          <a:p>
            <a:pPr marL="0" indent="0" eaLnBrk="1" hangingPunct="1">
              <a:buNone/>
            </a:pPr>
            <a:endParaRPr lang="en-US" altLang="zh-CN" sz="2000" noProof="1">
              <a:latin typeface="Times New Roman" panose="02020603050405020304" pitchFamily="18" charset="0"/>
              <a:sym typeface="+mn-ea"/>
            </a:endParaRPr>
          </a:p>
          <a:p>
            <a:pPr marL="0" indent="0" eaLnBrk="1" hangingPunct="1">
              <a:buFont typeface="Wingdings" charset="2"/>
              <a:buNone/>
            </a:pPr>
            <a:endParaRPr lang="en-US" altLang="zh-CN" sz="2400" noProof="1" smtClean="0">
              <a:latin typeface="Times New Roman" charset="0"/>
              <a:ea typeface="Times New Roman" charset="0"/>
              <a:cs typeface="Times New Roman" charset="0"/>
            </a:endParaRPr>
          </a:p>
          <a:p>
            <a:pPr marL="0" indent="0" eaLnBrk="1" hangingPunct="1">
              <a:buFont typeface="Wingdings" charset="2"/>
              <a:buNone/>
            </a:pPr>
            <a:endParaRPr lang="en-US" altLang="zh-CN" sz="2400" noProof="1" smtClean="0">
              <a:latin typeface="Times New Roman" charset="0"/>
              <a:ea typeface="Times New Roman" charset="0"/>
              <a:cs typeface="Times New Roman" charset="0"/>
            </a:endParaRPr>
          </a:p>
          <a:p>
            <a:pPr marL="0" indent="0" eaLnBrk="1" hangingPunct="1">
              <a:buFont typeface="Wingdings" charset="2"/>
              <a:buNone/>
            </a:pPr>
            <a:r>
              <a:rPr lang="en-US" altLang="zh-CN" sz="2400" noProof="1" smtClean="0">
                <a:latin typeface="Times New Roman" charset="0"/>
                <a:ea typeface="Times New Roman" charset="0"/>
                <a:cs typeface="Times New Roman" charset="0"/>
              </a:rPr>
              <a:t>	</a:t>
            </a:r>
          </a:p>
          <a:p>
            <a:pPr marL="344805" lvl="1" indent="0" eaLnBrk="1" hangingPunct="1">
              <a:lnSpc>
                <a:spcPct val="90000"/>
              </a:lnSpc>
              <a:buFont typeface="Wingdings" charset="2"/>
              <a:buNone/>
              <a:defRPr/>
            </a:pPr>
            <a:endParaRPr lang="en-US" altLang="zh-CN" sz="2400" noProof="1" smtClean="0">
              <a:latin typeface="Times New Roman" panose="02020603050405020304" pitchFamily="18" charset="0"/>
              <a:sym typeface="+mn-ea"/>
            </a:endParaRPr>
          </a:p>
          <a:p>
            <a:pPr marL="0" indent="0" eaLnBrk="1" hangingPunct="1">
              <a:buFont typeface="Wingdings" charset="2"/>
              <a:buNone/>
            </a:pPr>
            <a:endParaRPr lang="en-US" altLang="zh-CN" sz="2400" noProof="1" smtClean="0">
              <a:latin typeface="Times New Roman" charset="0"/>
              <a:ea typeface="Times New Roman" charset="0"/>
              <a:cs typeface="Times New Roman" charset="0"/>
            </a:endParaRPr>
          </a:p>
          <a:p>
            <a:pPr marL="0" indent="0" eaLnBrk="1" hangingPunct="1">
              <a:buFont typeface="Wingdings" charset="2"/>
              <a:buNone/>
            </a:pPr>
            <a:r>
              <a:rPr lang="en-US" altLang="zh-CN" sz="2400" noProof="1" smtClean="0">
                <a:latin typeface="Times New Roman" charset="0"/>
                <a:ea typeface="Times New Roman" charset="0"/>
                <a:cs typeface="Times New Roman" charset="0"/>
              </a:rPr>
              <a:t>		</a:t>
            </a:r>
          </a:p>
          <a:p>
            <a:pPr marL="0" indent="0" eaLnBrk="1" hangingPunct="1">
              <a:buFont typeface="Wingdings" charset="2"/>
              <a:buNone/>
            </a:pPr>
            <a:endParaRPr lang="en-US" altLang="zh-CN" sz="2000" noProof="1" smtClean="0">
              <a:latin typeface="Times New Roman" charset="0"/>
              <a:ea typeface="Times New Roman" charset="0"/>
              <a:cs typeface="Times New Roman" charset="0"/>
            </a:endParaRPr>
          </a:p>
          <a:p>
            <a:pPr marL="0" indent="0" eaLnBrk="1" hangingPunct="1">
              <a:buFont typeface="Wingdings" charset="2"/>
              <a:buNone/>
            </a:pPr>
            <a:endParaRPr lang="en-US" altLang="zh-CN" noProof="1" smtClean="0"/>
          </a:p>
          <a:p>
            <a:pPr marL="0" indent="0">
              <a:buFont typeface="Wingdings" charset="2"/>
              <a:buNone/>
            </a:pPr>
            <a:endParaRPr kumimoji="1" lang="zh-CN" altLang="en-US" dirty="0"/>
          </a:p>
        </p:txBody>
      </p:sp>
    </p:spTree>
    <p:extLst>
      <p:ext uri="{BB962C8B-B14F-4D97-AF65-F5344CB8AC3E}">
        <p14:creationId xmlns:p14="http://schemas.microsoft.com/office/powerpoint/2010/main" val="166945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文本占位符 31746"/>
          <p:cNvSpPr>
            <a:spLocks noGrp="1"/>
          </p:cNvSpPr>
          <p:nvPr>
            <p:ph idx="1"/>
          </p:nvPr>
        </p:nvSpPr>
        <p:spPr>
          <a:xfrm>
            <a:off x="457200" y="390525"/>
            <a:ext cx="8229600" cy="4530725"/>
          </a:xfrm>
        </p:spPr>
        <p:txBody>
          <a:bodyPr/>
          <a:lstStyle/>
          <a:p>
            <a:pPr marL="0" indent="0" eaLnBrk="1" hangingPunct="1">
              <a:buFont typeface="Wingdings" charset="2"/>
              <a:buNone/>
              <a:defRPr/>
            </a:pPr>
            <a:endParaRPr lang="en-US" altLang="zh-CN" noProof="1"/>
          </a:p>
          <a:p>
            <a:pPr marL="0" indent="0" eaLnBrk="1" hangingPunct="1">
              <a:buFont typeface="Wingdings" charset="2"/>
              <a:buNone/>
              <a:defRPr/>
            </a:pPr>
            <a:endParaRPr lang="en-US" altLang="zh-CN" noProof="1"/>
          </a:p>
          <a:p>
            <a:pPr marL="0" indent="0" eaLnBrk="1" hangingPunct="1">
              <a:buFont typeface="Wingdings" charset="2"/>
              <a:buNone/>
              <a:defRPr/>
            </a:pPr>
            <a:r>
              <a:rPr lang="en-US" altLang="zh-CN" noProof="1"/>
              <a:t>                             </a:t>
            </a:r>
          </a:p>
          <a:p>
            <a:pPr marL="0" indent="0" eaLnBrk="1" hangingPunct="1">
              <a:buFont typeface="Wingdings" charset="2"/>
              <a:buNone/>
              <a:defRPr/>
            </a:pPr>
            <a:endParaRPr lang="en-US" altLang="zh-CN" noProof="1"/>
          </a:p>
          <a:p>
            <a:pPr marL="0" eaLnBrk="1" hangingPunct="1">
              <a:buClr>
                <a:srgbClr val="000000"/>
              </a:buClr>
              <a:buFont typeface="Wingdings" charset="2"/>
              <a:buNone/>
              <a:defRPr/>
            </a:pPr>
            <a:r>
              <a:rPr lang="en-US" altLang="zh-CN" noProof="1"/>
              <a:t>                            </a:t>
            </a:r>
            <a:r>
              <a:rPr lang="en-US" altLang="zh-CN" sz="4200" noProof="1">
                <a:solidFill>
                  <a:schemeClr val="tx2"/>
                </a:solidFill>
                <a:latin typeface="+mj-lt"/>
                <a:ea typeface="+mj-ea"/>
                <a:cs typeface="+mj-cs"/>
              </a:rPr>
              <a:t>Thank </a:t>
            </a:r>
            <a:r>
              <a:rPr lang="en-US" altLang="zh-CN" sz="4200" noProof="1" smtClean="0">
                <a:solidFill>
                  <a:schemeClr val="tx2"/>
                </a:solidFill>
                <a:latin typeface="+mj-lt"/>
                <a:ea typeface="+mj-ea"/>
                <a:cs typeface="+mj-cs"/>
              </a:rPr>
              <a:t>you</a:t>
            </a:r>
          </a:p>
          <a:p>
            <a:pPr marL="0" algn="ctr" eaLnBrk="1" hangingPunct="1">
              <a:buClr>
                <a:srgbClr val="000000"/>
              </a:buClr>
              <a:buFont typeface="Wingdings" charset="2"/>
              <a:buNone/>
              <a:defRPr/>
            </a:pPr>
            <a:r>
              <a:rPr lang="en-US" altLang="zh-CN" sz="4200" noProof="1" smtClean="0">
                <a:solidFill>
                  <a:schemeClr val="tx2"/>
                </a:solidFill>
                <a:latin typeface="+mj-lt"/>
                <a:ea typeface="+mj-ea"/>
                <a:cs typeface="+mj-cs"/>
              </a:rPr>
              <a:t>Questions?</a:t>
            </a:r>
            <a:endParaRPr lang="en-US" altLang="zh-CN" sz="4200" noProof="1">
              <a:solidFill>
                <a:schemeClr val="tx2"/>
              </a:solidFill>
              <a:latin typeface="+mj-lt"/>
              <a:ea typeface="+mj-ea"/>
              <a:cs typeface="+mj-cs"/>
            </a:endParaRPr>
          </a:p>
          <a:p>
            <a:pPr lvl="1" eaLnBrk="1" hangingPunct="1">
              <a:defRPr/>
            </a:pPr>
            <a:endParaRPr lang="en-US" altLang="zh-CN" noProof="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32769"/>
          <p:cNvSpPr>
            <a:spLocks noGrp="1" noChangeArrowheads="1"/>
          </p:cNvSpPr>
          <p:nvPr>
            <p:ph type="title"/>
          </p:nvPr>
        </p:nvSpPr>
        <p:spPr/>
        <p:txBody>
          <a:bodyPr/>
          <a:lstStyle/>
          <a:p>
            <a:pPr eaLnBrk="1" hangingPunct="1"/>
            <a:r>
              <a:rPr lang="en-US" altLang="zh-CN"/>
              <a:t>Background</a:t>
            </a:r>
          </a:p>
        </p:txBody>
      </p:sp>
      <p:sp>
        <p:nvSpPr>
          <p:cNvPr id="15362" name="文本占位符 32770"/>
          <p:cNvSpPr>
            <a:spLocks noGrp="1"/>
          </p:cNvSpPr>
          <p:nvPr>
            <p:ph idx="1"/>
          </p:nvPr>
        </p:nvSpPr>
        <p:spPr/>
        <p:txBody>
          <a:bodyPr/>
          <a:lstStyle/>
          <a:p>
            <a:pPr eaLnBrk="1" hangingPunct="1">
              <a:lnSpc>
                <a:spcPct val="90000"/>
              </a:lnSpc>
              <a:defRPr/>
            </a:pPr>
            <a:r>
              <a:rPr lang="en-US" altLang="zh-CN" sz="2400" noProof="1" smtClean="0">
                <a:latin typeface="Times New Roman" panose="02020603050405020304" pitchFamily="18" charset="0"/>
                <a:sym typeface="+mn-ea"/>
              </a:rPr>
              <a:t>Author identification</a:t>
            </a:r>
          </a:p>
          <a:p>
            <a:pPr marL="687705" lvl="1" indent="-342900" eaLnBrk="1" hangingPunct="1">
              <a:lnSpc>
                <a:spcPct val="90000"/>
              </a:lnSpc>
              <a:buFont typeface="Wingdings" charset="2"/>
              <a:buChar char="p"/>
              <a:defRPr/>
            </a:pPr>
            <a:r>
              <a:rPr lang="en-US" altLang="zh-CN" sz="2000" noProof="1" smtClean="0">
                <a:latin typeface="Times New Roman" panose="02020603050405020304" pitchFamily="18" charset="0"/>
                <a:sym typeface="+mn-ea"/>
              </a:rPr>
              <a:t>anonymity </a:t>
            </a:r>
          </a:p>
          <a:p>
            <a:pPr marL="344805" lvl="1" indent="0" eaLnBrk="1" hangingPunct="1">
              <a:lnSpc>
                <a:spcPct val="90000"/>
              </a:lnSpc>
              <a:buNone/>
              <a:defRPr/>
            </a:pPr>
            <a:r>
              <a:rPr lang="en-US" altLang="zh-CN" sz="2000" noProof="1">
                <a:latin typeface="Times New Roman" panose="02020603050405020304" pitchFamily="18" charset="0"/>
                <a:sym typeface="+mn-ea"/>
              </a:rPr>
              <a:t>	anonymity is meaningless if an anonymous author’s identity can be unmasked by adversaries. </a:t>
            </a:r>
          </a:p>
          <a:p>
            <a:pPr marL="344805" lvl="1" indent="0" eaLnBrk="1" hangingPunct="1">
              <a:lnSpc>
                <a:spcPct val="90000"/>
              </a:lnSpc>
              <a:buNone/>
              <a:defRPr/>
            </a:pPr>
            <a:endParaRPr lang="en-US" altLang="zh-CN" sz="2400" noProof="1" smtClean="0">
              <a:latin typeface="Times New Roman" panose="02020603050405020304" pitchFamily="18" charset="0"/>
              <a:sym typeface="+mn-ea"/>
            </a:endParaRPr>
          </a:p>
          <a:p>
            <a:pPr marL="687705" lvl="1" indent="-342900" eaLnBrk="1" hangingPunct="1">
              <a:lnSpc>
                <a:spcPct val="90000"/>
              </a:lnSpc>
              <a:buFont typeface="Wingdings" charset="2"/>
              <a:buChar char="p"/>
              <a:defRPr/>
            </a:pPr>
            <a:r>
              <a:rPr lang="en-US" altLang="zh-CN" sz="2000" noProof="1" smtClean="0">
                <a:latin typeface="Times New Roman" charset="0"/>
                <a:ea typeface="Times New Roman" charset="0"/>
                <a:cs typeface="Times New Roman" charset="0"/>
                <a:sym typeface="+mn-ea"/>
              </a:rPr>
              <a:t>Stylometry </a:t>
            </a:r>
          </a:p>
          <a:p>
            <a:pPr marL="344805" lvl="1" indent="0" eaLnBrk="1" hangingPunct="1">
              <a:lnSpc>
                <a:spcPct val="90000"/>
              </a:lnSpc>
              <a:buNone/>
              <a:defRPr/>
            </a:pPr>
            <a:r>
              <a:rPr lang="en-US" altLang="zh-CN" sz="2000" noProof="1">
                <a:latin typeface="Times New Roman" charset="0"/>
                <a:ea typeface="Times New Roman" charset="0"/>
                <a:cs typeface="Times New Roman" charset="0"/>
                <a:sym typeface="+mn-ea"/>
              </a:rPr>
              <a:t>	</a:t>
            </a:r>
            <a:r>
              <a:rPr lang="en-US" altLang="zh-CN" sz="2000" noProof="1" smtClean="0">
                <a:latin typeface="Times New Roman" charset="0"/>
                <a:ea typeface="Times New Roman" charset="0"/>
                <a:cs typeface="Times New Roman" charset="0"/>
                <a:sym typeface="+mn-ea"/>
              </a:rPr>
              <a:t>identify the author of text according to the writing style(topic-free)</a:t>
            </a:r>
          </a:p>
          <a:p>
            <a:pPr marL="344805" lvl="1" indent="0" eaLnBrk="1" hangingPunct="1">
              <a:lnSpc>
                <a:spcPct val="90000"/>
              </a:lnSpc>
              <a:buNone/>
              <a:defRPr/>
            </a:pPr>
            <a:endParaRPr lang="en-US" altLang="zh-CN" sz="2000" noProof="1" smtClean="0">
              <a:latin typeface="Times New Roman" charset="0"/>
              <a:ea typeface="Times New Roman" charset="0"/>
              <a:cs typeface="Times New Roman" charset="0"/>
              <a:sym typeface="+mn-ea"/>
            </a:endParaRPr>
          </a:p>
          <a:p>
            <a:pPr marL="687705" lvl="1" indent="-342900" eaLnBrk="1" hangingPunct="1">
              <a:lnSpc>
                <a:spcPct val="90000"/>
              </a:lnSpc>
              <a:buFont typeface="Wingdings" charset="2"/>
              <a:buChar char="p"/>
              <a:defRPr/>
            </a:pPr>
            <a:r>
              <a:rPr lang="en-US" altLang="zh-CN" sz="2000" noProof="1" smtClean="0">
                <a:latin typeface="Times New Roman" charset="0"/>
                <a:ea typeface="Times New Roman" charset="0"/>
                <a:cs typeface="Times New Roman" charset="0"/>
                <a:sym typeface="+mn-ea"/>
              </a:rPr>
              <a:t>No hidding </a:t>
            </a:r>
          </a:p>
          <a:p>
            <a:pPr marL="344805" lvl="1" indent="0" eaLnBrk="1" hangingPunct="1">
              <a:lnSpc>
                <a:spcPct val="90000"/>
              </a:lnSpc>
              <a:buNone/>
              <a:defRPr/>
            </a:pPr>
            <a:r>
              <a:rPr lang="en-US" altLang="zh-CN" sz="2000" noProof="1">
                <a:latin typeface="Times New Roman" charset="0"/>
                <a:ea typeface="Times New Roman" charset="0"/>
                <a:cs typeface="Times New Roman" charset="0"/>
                <a:sym typeface="+mn-ea"/>
              </a:rPr>
              <a:t>	author does not make any attempt to hide their writing style </a:t>
            </a:r>
          </a:p>
          <a:p>
            <a:pPr marL="344805" lvl="1" indent="0" eaLnBrk="1" hangingPunct="1">
              <a:lnSpc>
                <a:spcPct val="90000"/>
              </a:lnSpc>
              <a:buNone/>
              <a:defRPr/>
            </a:pPr>
            <a:endParaRPr lang="en-US" altLang="zh-CN" sz="2000" noProof="1" smtClean="0">
              <a:latin typeface="Times New Roman" charset="0"/>
              <a:ea typeface="Times New Roman" charset="0"/>
              <a:cs typeface="Times New Roman" charset="0"/>
              <a:sym typeface="+mn-ea"/>
            </a:endParaRPr>
          </a:p>
          <a:p>
            <a:pPr marL="344805" lvl="1" indent="0" eaLnBrk="1" hangingPunct="1">
              <a:lnSpc>
                <a:spcPct val="90000"/>
              </a:lnSpc>
              <a:buNone/>
              <a:defRPr/>
            </a:pPr>
            <a:endParaRPr lang="en-US" altLang="zh-CN" sz="2000" noProof="1" smtClean="0">
              <a:latin typeface="Times New Roman" charset="0"/>
              <a:ea typeface="Times New Roman" charset="0"/>
              <a:cs typeface="Times New Roman" charset="0"/>
              <a:sym typeface="+mn-ea"/>
            </a:endParaRPr>
          </a:p>
          <a:p>
            <a:pPr marL="344805" lvl="1" indent="0" eaLnBrk="1" hangingPunct="1">
              <a:lnSpc>
                <a:spcPct val="90000"/>
              </a:lnSpc>
              <a:buNone/>
              <a:defRPr/>
            </a:pPr>
            <a:endParaRPr lang="en-US" altLang="zh-CN" sz="2000" noProof="1">
              <a:latin typeface="Times New Roman" charset="0"/>
              <a:ea typeface="Times New Roman" charset="0"/>
              <a:cs typeface="Times New Roman" charset="0"/>
              <a:sym typeface="+mn-ea"/>
            </a:endParaRPr>
          </a:p>
          <a:p>
            <a:pPr marL="344805" lvl="1" indent="0" eaLnBrk="1" hangingPunct="1">
              <a:lnSpc>
                <a:spcPct val="90000"/>
              </a:lnSpc>
              <a:buNone/>
              <a:defRPr/>
            </a:pPr>
            <a:endParaRPr lang="en-US" altLang="zh-CN" sz="2000" noProof="1" smtClean="0">
              <a:latin typeface="Times New Roman" charset="0"/>
              <a:ea typeface="Times New Roman" charset="0"/>
              <a:cs typeface="Times New Roman" charset="0"/>
              <a:sym typeface="+mn-ea"/>
            </a:endParaRPr>
          </a:p>
          <a:p>
            <a:pPr marL="344805" lvl="1" indent="0" eaLnBrk="1" hangingPunct="1">
              <a:lnSpc>
                <a:spcPct val="90000"/>
              </a:lnSpc>
              <a:buNone/>
              <a:defRPr/>
            </a:pPr>
            <a:endParaRPr lang="en-US" altLang="zh-CN" sz="2000" noProof="1" smtClean="0">
              <a:latin typeface="Times New Roman" charset="0"/>
              <a:ea typeface="Times New Roman" charset="0"/>
              <a:cs typeface="Times New Roman" charset="0"/>
              <a:sym typeface="+mn-ea"/>
            </a:endParaRPr>
          </a:p>
          <a:p>
            <a:pPr marL="344805" lvl="1" indent="0" eaLnBrk="1" hangingPunct="1">
              <a:lnSpc>
                <a:spcPct val="90000"/>
              </a:lnSpc>
              <a:buNone/>
              <a:defRPr/>
            </a:pPr>
            <a:r>
              <a:rPr lang="en-US" altLang="zh-CN" sz="2000" noProof="1">
                <a:latin typeface="Times New Roman" panose="02020603050405020304" pitchFamily="18" charset="0"/>
                <a:sym typeface="+mn-ea"/>
              </a:rPr>
              <a:t>	</a:t>
            </a:r>
            <a:endParaRPr lang="en-US" altLang="zh-CN" sz="2000" noProof="1" smtClean="0">
              <a:latin typeface="Times New Roman" panose="02020603050405020304" pitchFamily="18" charset="0"/>
              <a:sym typeface="+mn-ea"/>
            </a:endParaRPr>
          </a:p>
          <a:p>
            <a:pPr marL="0" lvl="1" indent="0" eaLnBrk="1" hangingPunct="1">
              <a:buClr>
                <a:schemeClr val="accent1"/>
              </a:buClr>
              <a:buFont typeface="Wingdings" charset="2"/>
              <a:buNone/>
              <a:defRPr/>
            </a:pPr>
            <a:endParaRPr lang="en-US" altLang="zh-CN" sz="2200" noProof="1" smtClean="0">
              <a:latin typeface="Times New Roman" panose="02020603050405020304" pitchFamily="18" charset="0"/>
            </a:endParaRPr>
          </a:p>
          <a:p>
            <a:pPr marL="0" indent="0" eaLnBrk="1" hangingPunct="1">
              <a:buFont typeface="Wingdings" charset="2"/>
              <a:buNone/>
              <a:defRPr/>
            </a:pPr>
            <a:endParaRPr lang="en-US" altLang="zh-CN" sz="2400" noProof="1" smtClean="0">
              <a:latin typeface="Times New Roman" panose="02020603050405020304" pitchFamily="18" charset="0"/>
              <a:sym typeface="+mn-ea"/>
            </a:endParaRPr>
          </a:p>
          <a:p>
            <a:pPr marL="0" indent="0" eaLnBrk="1" hangingPunct="1">
              <a:buFont typeface="Wingdings" charset="2"/>
              <a:buNone/>
              <a:defRPr/>
            </a:pPr>
            <a:endParaRPr lang="en-US" altLang="zh-CN" noProof="1"/>
          </a:p>
          <a:p>
            <a:pPr marL="802005" lvl="1" indent="-457200" eaLnBrk="1" hangingPunct="1">
              <a:lnSpc>
                <a:spcPct val="90000"/>
              </a:lnSpc>
              <a:buFont typeface="Arial" charset="0"/>
              <a:buChar char="•"/>
              <a:defRPr/>
            </a:pPr>
            <a:endParaRPr lang="en-US" altLang="zh-CN" noProof="1"/>
          </a:p>
          <a:p>
            <a:pPr marL="671830" lvl="2" indent="0" eaLnBrk="1" hangingPunct="1">
              <a:lnSpc>
                <a:spcPct val="90000"/>
              </a:lnSpc>
              <a:buFont typeface="Wingdings" charset="2"/>
              <a:buNone/>
              <a:defRPr/>
            </a:pPr>
            <a:endParaRPr lang="en-US" altLang="zh-CN" noProof="1"/>
          </a:p>
          <a:p>
            <a:pPr marL="0" indent="0" eaLnBrk="1" hangingPunct="1">
              <a:lnSpc>
                <a:spcPct val="90000"/>
              </a:lnSpc>
              <a:buFont typeface="Wingdings" charset="2"/>
              <a:buNone/>
              <a:defRPr/>
            </a:pPr>
            <a:endParaRPr lang="en-US" altLang="zh-CN" noProof="1">
              <a:solidFill>
                <a:srgbClr val="B2B2B2"/>
              </a:solidFill>
            </a:endParaRPr>
          </a:p>
          <a:p>
            <a:pPr lvl="1" eaLnBrk="1" hangingPunct="1">
              <a:lnSpc>
                <a:spcPct val="90000"/>
              </a:lnSpc>
              <a:defRPr/>
            </a:pPr>
            <a:endParaRPr lang="en-US" altLang="zh-CN" noProof="1"/>
          </a:p>
          <a:p>
            <a:pPr eaLnBrk="1" hangingPunct="1">
              <a:lnSpc>
                <a:spcPct val="90000"/>
              </a:lnSpc>
              <a:defRPr/>
            </a:pPr>
            <a:endParaRPr lang="en-US" altLang="zh-CN" noProof="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3313"/>
          <p:cNvSpPr>
            <a:spLocks noGrp="1" noChangeArrowheads="1"/>
          </p:cNvSpPr>
          <p:nvPr>
            <p:ph type="title"/>
          </p:nvPr>
        </p:nvSpPr>
        <p:spPr/>
        <p:txBody>
          <a:bodyPr/>
          <a:lstStyle/>
          <a:p>
            <a:pPr eaLnBrk="1" hangingPunct="1"/>
            <a:r>
              <a:rPr lang="en-US" altLang="zh-CN" dirty="0" smtClean="0"/>
              <a:t>Experiment methodology</a:t>
            </a:r>
            <a:endParaRPr lang="en-US" altLang="zh-CN" dirty="0"/>
          </a:p>
        </p:txBody>
      </p:sp>
      <p:sp>
        <p:nvSpPr>
          <p:cNvPr id="20482" name="文本占位符 13314"/>
          <p:cNvSpPr>
            <a:spLocks noGrp="1"/>
          </p:cNvSpPr>
          <p:nvPr>
            <p:ph idx="1"/>
          </p:nvPr>
        </p:nvSpPr>
        <p:spPr/>
        <p:txBody>
          <a:bodyPr/>
          <a:lstStyle/>
          <a:p>
            <a:pPr marL="0" indent="0" eaLnBrk="1" hangingPunct="1">
              <a:buFont typeface="Wingdings" charset="2"/>
              <a:buNone/>
            </a:pPr>
            <a:r>
              <a:rPr lang="en-US" altLang="zh-CN" sz="2400" noProof="1">
                <a:latin typeface="Times New Roman" charset="0"/>
                <a:ea typeface="Times New Roman" charset="0"/>
                <a:cs typeface="Times New Roman" charset="0"/>
              </a:rPr>
              <a:t> </a:t>
            </a:r>
            <a:r>
              <a:rPr lang="en-US" altLang="zh-CN" sz="2400" noProof="1" smtClean="0">
                <a:latin typeface="Times New Roman" charset="0"/>
                <a:ea typeface="Times New Roman" charset="0"/>
                <a:cs typeface="Times New Roman" charset="0"/>
              </a:rPr>
              <a:t>one challenge:</a:t>
            </a:r>
            <a:endParaRPr altLang="zh-CN" sz="2400" noProof="1">
              <a:latin typeface="Times New Roman" charset="0"/>
              <a:ea typeface="Times New Roman" charset="0"/>
              <a:cs typeface="Times New Roman" charset="0"/>
            </a:endParaRPr>
          </a:p>
          <a:p>
            <a:pPr marL="0" indent="0" eaLnBrk="1" hangingPunct="1"/>
            <a:r>
              <a:rPr lang="en-US" altLang="zh-CN" sz="2400" noProof="1" smtClean="0">
                <a:latin typeface="Times New Roman" charset="0"/>
                <a:ea typeface="Times New Roman" charset="0"/>
                <a:cs typeface="Times New Roman" charset="0"/>
              </a:rPr>
              <a:t>How to get large dataset labeled with ground truth</a:t>
            </a: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smtClean="0">
                <a:latin typeface="Times New Roman" charset="0"/>
                <a:ea typeface="Times New Roman" charset="0"/>
                <a:cs typeface="Times New Roman" charset="0"/>
              </a:rPr>
              <a:t>Two pitfalls:</a:t>
            </a:r>
            <a:endParaRPr lang="en-US" altLang="zh-CN" sz="2400" noProof="1">
              <a:latin typeface="Times New Roman" charset="0"/>
              <a:ea typeface="Times New Roman" charset="0"/>
              <a:cs typeface="Times New Roman" charset="0"/>
            </a:endParaRPr>
          </a:p>
          <a:p>
            <a:pPr marL="0" indent="0" eaLnBrk="1" hangingPunct="1"/>
            <a:r>
              <a:rPr lang="en-US" altLang="zh-CN" sz="2400" noProof="1">
                <a:latin typeface="Times New Roman" charset="0"/>
                <a:ea typeface="Times New Roman" charset="0"/>
                <a:cs typeface="Times New Roman" charset="0"/>
              </a:rPr>
              <a:t>How can we be sure that any linking we detect in this way is unintentional </a:t>
            </a:r>
            <a:endParaRPr altLang="zh-CN" sz="2400" noProof="1">
              <a:latin typeface="Times New Roman" charset="0"/>
              <a:ea typeface="Times New Roman" charset="0"/>
              <a:cs typeface="Times New Roman" charset="0"/>
            </a:endParaRPr>
          </a:p>
          <a:p>
            <a:pPr marL="0" indent="0" eaLnBrk="1" hangingPunct="1"/>
            <a:r>
              <a:rPr lang="en-US" altLang="zh-CN" sz="2400" noProof="1">
                <a:latin typeface="Times New Roman" charset="0"/>
                <a:ea typeface="Times New Roman" charset="0"/>
                <a:cs typeface="Times New Roman" charset="0"/>
              </a:rPr>
              <a:t>our classifiers may end up relying on similarities in the content covered by the writing </a:t>
            </a:r>
            <a:endParaRPr lang="en-US" altLang="zh-CN" sz="2400" noProof="1" smtClean="0">
              <a:latin typeface="Times New Roman" charset="0"/>
              <a:ea typeface="Times New Roman" charset="0"/>
              <a:cs typeface="Times New Roman" charset="0"/>
            </a:endParaRPr>
          </a:p>
          <a:p>
            <a:pPr marL="687705" lvl="1" indent="-342900" eaLnBrk="1" hangingPunct="1">
              <a:lnSpc>
                <a:spcPct val="90000"/>
              </a:lnSpc>
              <a:buFont typeface="Wingdings" charset="2"/>
              <a:buChar char="p"/>
              <a:defRPr/>
            </a:pPr>
            <a:r>
              <a:rPr lang="en-US" altLang="zh-CN" sz="2000" noProof="1" smtClean="0">
                <a:latin typeface="Times New Roman" panose="02020603050405020304" pitchFamily="18" charset="0"/>
                <a:sym typeface="+mn-ea"/>
              </a:rPr>
              <a:t>Filtering</a:t>
            </a:r>
          </a:p>
          <a:p>
            <a:pPr marL="687705" lvl="1" indent="-342900" eaLnBrk="1" hangingPunct="1">
              <a:lnSpc>
                <a:spcPct val="90000"/>
              </a:lnSpc>
              <a:buFont typeface="Wingdings" charset="2"/>
              <a:buChar char="p"/>
              <a:defRPr/>
            </a:pPr>
            <a:r>
              <a:rPr lang="en-US" altLang="zh-CN" sz="2000" noProof="1" smtClean="0">
                <a:latin typeface="Times New Roman" panose="02020603050405020304" pitchFamily="18" charset="0"/>
                <a:sym typeface="+mn-ea"/>
              </a:rPr>
              <a:t>Limit the features</a:t>
            </a:r>
          </a:p>
          <a:p>
            <a:pPr marL="687705" lvl="1" indent="-342900" eaLnBrk="1" hangingPunct="1">
              <a:lnSpc>
                <a:spcPct val="90000"/>
              </a:lnSpc>
              <a:buFont typeface="Wingdings" charset="2"/>
              <a:buChar char="p"/>
              <a:defRPr/>
            </a:pPr>
            <a:r>
              <a:rPr lang="en-US" altLang="zh-CN" sz="2000" noProof="1" smtClean="0">
                <a:latin typeface="Times New Roman" panose="02020603050405020304" pitchFamily="18" charset="0"/>
                <a:sym typeface="+mn-ea"/>
              </a:rPr>
              <a:t>Not only post to blog, but also blog to blog</a:t>
            </a:r>
          </a:p>
          <a:p>
            <a:pPr marL="687705" lvl="1" indent="-342900" eaLnBrk="1" hangingPunct="1">
              <a:lnSpc>
                <a:spcPct val="90000"/>
              </a:lnSpc>
              <a:buFont typeface="Wingdings" charset="2"/>
              <a:buChar char="p"/>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smtClean="0">
                <a:latin typeface="Times New Roman" charset="0"/>
                <a:ea typeface="Times New Roman" charset="0"/>
                <a:cs typeface="Times New Roman" charset="0"/>
              </a:rPr>
              <a:t>	</a:t>
            </a:r>
            <a:r>
              <a:rPr lang="en-US" altLang="zh-CN" sz="2400" noProof="1">
                <a:latin typeface="Times New Roman" charset="0"/>
                <a:ea typeface="Times New Roman" charset="0"/>
                <a:cs typeface="Times New Roman" charset="0"/>
              </a:rPr>
              <a:t>	</a:t>
            </a:r>
            <a:endParaRPr altLang="zh-CN" sz="2400" noProof="1">
              <a:latin typeface="Times New Roman" charset="0"/>
              <a:ea typeface="Times New Roman" charset="0"/>
              <a:cs typeface="Times New Roman" charset="0"/>
            </a:endParaRPr>
          </a:p>
          <a:p>
            <a:pPr marL="0" indent="0" eaLnBrk="1" hangingPunct="1">
              <a:buFont typeface="Wingdings" charset="2"/>
              <a:buNone/>
            </a:pPr>
            <a:endParaRPr altLang="zh-CN" sz="2000" noProof="1">
              <a:latin typeface="Times New Roman" charset="0"/>
              <a:ea typeface="Times New Roman" charset="0"/>
              <a:cs typeface="Times New Roman" charset="0"/>
            </a:endParaRPr>
          </a:p>
          <a:p>
            <a:pPr marL="0" indent="0" eaLnBrk="1" hangingPunct="1">
              <a:buFont typeface="Wingdings" charset="2"/>
              <a:buNone/>
            </a:pPr>
            <a:endParaRPr altLang="zh-CN" noProof="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Data source and features</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Data sources</a:t>
            </a:r>
          </a:p>
          <a:p>
            <a:pPr marL="0" indent="0" eaLnBrk="1" hangingPunct="1">
              <a:buNone/>
            </a:pPr>
            <a:r>
              <a:rPr lang="en-US" altLang="zh-CN" sz="2000" noProof="1">
                <a:latin typeface="Times New Roman" charset="0"/>
                <a:ea typeface="Times New Roman" charset="0"/>
                <a:cs typeface="Times New Roman" charset="0"/>
              </a:rPr>
              <a:t>ICWSM 2009 Spinn3r Blog Dataset </a:t>
            </a:r>
            <a:r>
              <a:rPr lang="en-US" altLang="zh-CN" sz="2000" noProof="1" smtClean="0">
                <a:latin typeface="Times New Roman" charset="0"/>
                <a:ea typeface="Times New Roman" charset="0"/>
                <a:cs typeface="Times New Roman" charset="0"/>
              </a:rPr>
              <a:t>,Google profile page. Totally 10,0000blogs</a:t>
            </a:r>
          </a:p>
          <a:p>
            <a:pPr marL="0" indent="0" eaLnBrk="1" hangingPunct="1">
              <a:buNone/>
            </a:pPr>
            <a:endParaRPr lang="en-US" altLang="zh-CN" sz="2000" noProof="1" smtClean="0">
              <a:latin typeface="Times New Roman" charset="0"/>
              <a:ea typeface="Times New Roman" charset="0"/>
              <a:cs typeface="Times New Roman" charset="0"/>
            </a:endParaRPr>
          </a:p>
          <a:p>
            <a:pPr eaLnBrk="1" hangingPunct="1"/>
            <a:r>
              <a:rPr lang="en-US" altLang="zh-CN" sz="2400" noProof="1" smtClean="0">
                <a:latin typeface="Times New Roman" charset="0"/>
                <a:ea typeface="Times New Roman" charset="0"/>
                <a:cs typeface="Times New Roman" charset="0"/>
              </a:rPr>
              <a:t>Features</a:t>
            </a:r>
            <a:endParaRPr lang="en-US" altLang="zh-CN" sz="2400" noProof="1">
              <a:latin typeface="Times New Roman" charset="0"/>
              <a:ea typeface="Times New Roman" charset="0"/>
              <a:cs typeface="Times New Roman" charset="0"/>
            </a:endParaRPr>
          </a:p>
          <a:p>
            <a:pPr marL="0" indent="0" eaLnBrk="1" hangingPunct="1">
              <a:buNone/>
            </a:pPr>
            <a:r>
              <a:rPr lang="en-US" altLang="zh-CN" sz="2000" noProof="1">
                <a:latin typeface="Times New Roman" charset="0"/>
                <a:ea typeface="Times New Roman" charset="0"/>
                <a:cs typeface="Times New Roman" charset="0"/>
              </a:rPr>
              <a:t>extracted 1,188 real-valued features from each blog post, transforming the post into a high- dimensional vector. </a:t>
            </a: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Data source and features</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Features</a:t>
            </a:r>
            <a:endParaRPr lang="en-US" altLang="zh-CN" sz="2400" noProof="1">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pic>
        <p:nvPicPr>
          <p:cNvPr id="2" name="图片 1"/>
          <p:cNvPicPr>
            <a:picLocks noChangeAspect="1"/>
          </p:cNvPicPr>
          <p:nvPr/>
        </p:nvPicPr>
        <p:blipFill>
          <a:blip r:embed="rId3"/>
          <a:stretch>
            <a:fillRect/>
          </a:stretch>
        </p:blipFill>
        <p:spPr>
          <a:xfrm>
            <a:off x="1905070" y="2133634"/>
            <a:ext cx="4648078" cy="3812038"/>
          </a:xfrm>
          <a:prstGeom prst="rect">
            <a:avLst/>
          </a:prstGeom>
        </p:spPr>
      </p:pic>
    </p:spTree>
    <p:extLst>
      <p:ext uri="{BB962C8B-B14F-4D97-AF65-F5344CB8AC3E}">
        <p14:creationId xmlns:p14="http://schemas.microsoft.com/office/powerpoint/2010/main" val="22877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Data source and features</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Features</a:t>
            </a:r>
            <a:endParaRPr lang="en-US" altLang="zh-CN" sz="2000" noProof="1" smtClean="0">
              <a:latin typeface="Times New Roman" panose="02020603050405020304" pitchFamily="18" charset="0"/>
              <a:sym typeface="+mn-ea"/>
            </a:endParaRPr>
          </a:p>
          <a:p>
            <a:pPr marL="344805" lvl="1" indent="0" eaLnBrk="1" hangingPunct="1">
              <a:lnSpc>
                <a:spcPct val="90000"/>
              </a:lnSpc>
              <a:buNone/>
              <a:defRPr/>
            </a:pPr>
            <a:endParaRPr lang="en-US" altLang="zh-CN" sz="2000" noProof="1" smtClean="0">
              <a:latin typeface="Times New Roman" panose="02020603050405020304" pitchFamily="18" charset="0"/>
              <a:sym typeface="+mn-ea"/>
            </a:endParaRPr>
          </a:p>
          <a:p>
            <a:pPr marL="687705" lvl="1" indent="-342900" eaLnBrk="1" hangingPunct="1">
              <a:lnSpc>
                <a:spcPct val="90000"/>
              </a:lnSpc>
              <a:buFont typeface="Wingdings" charset="2"/>
              <a:buChar char="p"/>
              <a:defRPr/>
            </a:pPr>
            <a:r>
              <a:rPr lang="en-US" altLang="zh-CN" sz="2000" noProof="1" smtClean="0">
                <a:latin typeface="Times New Roman" panose="02020603050405020304" pitchFamily="18" charset="0"/>
                <a:sym typeface="+mn-ea"/>
              </a:rPr>
              <a:t>Function words</a:t>
            </a:r>
          </a:p>
          <a:p>
            <a:pPr marL="344805" lvl="1" indent="0" eaLnBrk="1" hangingPunct="1">
              <a:lnSpc>
                <a:spcPct val="90000"/>
              </a:lnSpc>
              <a:buNone/>
              <a:defRPr/>
            </a:pPr>
            <a:r>
              <a:rPr lang="en-US" altLang="zh-CN" sz="2000" noProof="1">
                <a:latin typeface="Times New Roman" panose="02020603050405020304" pitchFamily="18" charset="0"/>
                <a:sym typeface="+mn-ea"/>
              </a:rPr>
              <a:t>the frequencies of 293 function words contain little meaning on their own and instead express grammatical relationships, so they avoid revealing information about the topic while capturing the writing style of the author. </a:t>
            </a:r>
          </a:p>
          <a:p>
            <a:pPr marL="344805" lvl="1" indent="0" eaLnBrk="1" hangingPunct="1">
              <a:lnSpc>
                <a:spcPct val="90000"/>
              </a:lnSpc>
              <a:buNone/>
              <a:defRPr/>
            </a:pPr>
            <a:endParaRPr lang="en-US" altLang="zh-CN" sz="2000" noProof="1">
              <a:latin typeface="Times New Roman" panose="02020603050405020304" pitchFamily="18" charset="0"/>
              <a:sym typeface="+mn-ea"/>
            </a:endParaRPr>
          </a:p>
          <a:p>
            <a:pPr marL="687705" lvl="1" indent="-342900" eaLnBrk="1" hangingPunct="1">
              <a:lnSpc>
                <a:spcPct val="90000"/>
              </a:lnSpc>
              <a:buFont typeface="Wingdings" charset="2"/>
              <a:buChar char="p"/>
              <a:defRPr/>
            </a:pPr>
            <a:r>
              <a:rPr lang="en-US" altLang="zh-CN" sz="2000" noProof="1">
                <a:latin typeface="Times New Roman" panose="02020603050405020304" pitchFamily="18" charset="0"/>
                <a:sym typeface="+mn-ea"/>
              </a:rPr>
              <a:t>Syntactic </a:t>
            </a:r>
            <a:r>
              <a:rPr lang="en-US" altLang="zh-CN" sz="2000" noProof="1" smtClean="0">
                <a:latin typeface="Times New Roman" panose="02020603050405020304" pitchFamily="18" charset="0"/>
                <a:sym typeface="+mn-ea"/>
              </a:rPr>
              <a:t>category </a:t>
            </a:r>
            <a:r>
              <a:rPr lang="en-US" altLang="zh-CN" sz="2000" noProof="1" smtClean="0">
                <a:latin typeface="Times New Roman" panose="02020603050405020304" pitchFamily="18" charset="0"/>
                <a:sym typeface="+mn-ea"/>
              </a:rPr>
              <a:t>pairs</a:t>
            </a:r>
          </a:p>
          <a:p>
            <a:pPr marL="344805" lvl="1" indent="0" eaLnBrk="1" hangingPunct="1">
              <a:lnSpc>
                <a:spcPct val="90000"/>
              </a:lnSpc>
              <a:buNone/>
              <a:defRPr/>
            </a:pPr>
            <a:r>
              <a:rPr lang="en-US" altLang="zh-CN" sz="2000" noProof="1">
                <a:latin typeface="Times New Roman" panose="02020603050405020304" pitchFamily="18" charset="0"/>
                <a:sym typeface="+mn-ea"/>
              </a:rPr>
              <a:t>syntactic structure of each of the sentences in the input posts. As output, it produces a tree for each sentence where the leaf nodes are words and punctuation used, and other nodes represent various types of syntactic categories </a:t>
            </a:r>
          </a:p>
          <a:p>
            <a:pPr marL="344805" lvl="1" indent="0" eaLnBrk="1" hangingPunct="1">
              <a:lnSpc>
                <a:spcPct val="90000"/>
              </a:lnSpc>
              <a:buNone/>
              <a:defRPr/>
            </a:pPr>
            <a:r>
              <a:rPr lang="en-US" altLang="zh-CN" sz="2000" noProof="1" smtClean="0">
                <a:latin typeface="Times New Roman" panose="02020603050405020304" pitchFamily="18" charset="0"/>
                <a:sym typeface="+mn-ea"/>
              </a:rPr>
              <a:t> </a:t>
            </a:r>
            <a:endParaRPr lang="en-US" altLang="zh-CN" sz="2000" noProof="1">
              <a:latin typeface="Times New Roman" panose="02020603050405020304" pitchFamily="18" charset="0"/>
              <a:sym typeface="+mn-ea"/>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endParaRPr lang="en-US" altLang="zh-CN" sz="2400" noProof="1"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spTree>
    <p:extLst>
      <p:ext uri="{BB962C8B-B14F-4D97-AF65-F5344CB8AC3E}">
        <p14:creationId xmlns:p14="http://schemas.microsoft.com/office/powerpoint/2010/main" val="15086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Data source and features</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Parse tree</a:t>
            </a: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endParaRPr lang="en-US" altLang="zh-CN" sz="2400" noProof="1"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pic>
        <p:nvPicPr>
          <p:cNvPr id="2" name="图片 1"/>
          <p:cNvPicPr>
            <a:picLocks noChangeAspect="1"/>
          </p:cNvPicPr>
          <p:nvPr/>
        </p:nvPicPr>
        <p:blipFill>
          <a:blip r:embed="rId3"/>
          <a:stretch>
            <a:fillRect/>
          </a:stretch>
        </p:blipFill>
        <p:spPr>
          <a:xfrm>
            <a:off x="2286060" y="2065345"/>
            <a:ext cx="4930531" cy="3600434"/>
          </a:xfrm>
          <a:prstGeom prst="rect">
            <a:avLst/>
          </a:prstGeom>
        </p:spPr>
      </p:pic>
    </p:spTree>
    <p:extLst>
      <p:ext uri="{BB962C8B-B14F-4D97-AF65-F5344CB8AC3E}">
        <p14:creationId xmlns:p14="http://schemas.microsoft.com/office/powerpoint/2010/main" val="114129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Classification </a:t>
            </a:r>
            <a:endParaRPr lang="en-US" altLang="zh-CN"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219258"/>
                <a:ext cx="8229600" cy="4530725"/>
              </a:xfrm>
            </p:spPr>
            <p:txBody>
              <a:bodyPr/>
              <a:lstStyle/>
              <a:p>
                <a:pPr eaLnBrk="1" hangingPunct="1"/>
                <a:r>
                  <a:rPr lang="en-US" altLang="zh-CN" sz="2400" noProof="1" smtClean="0">
                    <a:latin typeface="Times New Roman" charset="0"/>
                    <a:ea typeface="Times New Roman" charset="0"/>
                    <a:cs typeface="Times New Roman" charset="0"/>
                  </a:rPr>
                  <a:t>Normalization</a:t>
                </a:r>
              </a:p>
              <a:p>
                <a:pPr marL="344805" lvl="1" indent="0" eaLnBrk="1" hangingPunct="1">
                  <a:lnSpc>
                    <a:spcPct val="90000"/>
                  </a:lnSpc>
                  <a:buNone/>
                  <a:defRPr/>
                </a:pPr>
                <a:r>
                  <a:rPr lang="en-US" altLang="zh-CN" sz="2000" dirty="0">
                    <a:latin typeface="Times New Roman" charset="0"/>
                    <a:ea typeface="Times New Roman" charset="0"/>
                    <a:cs typeface="Times New Roman" charset="0"/>
                  </a:rPr>
                  <a:t>row-norm </a:t>
                </a: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feature-mean</a:t>
                </a:r>
                <a:endParaRPr lang="zh-CN" altLang="en-US"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feature-mean-nonzero </a:t>
                </a:r>
                <a:endParaRPr lang="en-US" altLang="zh-CN" sz="2400" noProof="1">
                  <a:latin typeface="Times New Roman" charset="0"/>
                  <a:ea typeface="Times New Roman" charset="0"/>
                  <a:cs typeface="Times New Roman" charset="0"/>
                </a:endParaRPr>
              </a:p>
              <a:p>
                <a:pPr eaLnBrk="1" hangingPunct="1"/>
                <a:r>
                  <a:rPr lang="en-US" altLang="zh-CN" sz="2400" noProof="1" smtClean="0">
                    <a:latin typeface="Times New Roman" charset="0"/>
                    <a:ea typeface="Times New Roman" charset="0"/>
                    <a:cs typeface="Times New Roman" charset="0"/>
                  </a:rPr>
                  <a:t>Classifiers</a:t>
                </a:r>
                <a:endParaRPr lang="en-US" altLang="zh-CN" sz="2000" noProof="1">
                  <a:latin typeface="Times New Roman" panose="02020603050405020304" pitchFamily="18" charset="0"/>
                  <a:sym typeface="+mn-ea"/>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Classify for pair (x</a:t>
                </a:r>
                <a:r>
                  <a:rPr lang="en-US" altLang="zh-CN" sz="2000" dirty="0">
                    <a:latin typeface="Times New Roman" charset="0"/>
                    <a:ea typeface="Times New Roman" charset="0"/>
                    <a:cs typeface="Times New Roman" charset="0"/>
                  </a:rPr>
                  <a:t>, y), where </a:t>
                </a:r>
                <a:r>
                  <a:rPr lang="en-US" altLang="zh-CN" sz="2000" dirty="0" smtClean="0">
                    <a:latin typeface="Times New Roman" charset="0"/>
                    <a:ea typeface="Times New Roman" charset="0"/>
                    <a:cs typeface="Times New Roman" charset="0"/>
                  </a:rPr>
                  <a:t>x</a:t>
                </a:r>
                <a14:m>
                  <m:oMath xmlns:m="http://schemas.openxmlformats.org/officeDocument/2006/math">
                    <m:r>
                      <a:rPr lang="en-US" altLang="zh-CN" sz="2000" i="1" smtClean="0">
                        <a:latin typeface="Cambria Math" charset="0"/>
                        <a:ea typeface="Cambria Math" charset="0"/>
                        <a:cs typeface="Cambria Math" charset="0"/>
                      </a:rPr>
                      <m:t>∈</m:t>
                    </m:r>
                  </m:oMath>
                </a14:m>
                <a:r>
                  <a:rPr lang="en-US" altLang="zh-CN" sz="2000" dirty="0" smtClean="0">
                    <a:latin typeface="Times New Roman" charset="0"/>
                    <a:ea typeface="Times New Roman" charset="0"/>
                    <a:cs typeface="Times New Roman" charset="0"/>
                  </a:rPr>
                  <a:t>R</a:t>
                </a:r>
                <a:r>
                  <a:rPr lang="en-US" altLang="zh-CN" sz="2000" baseline="30000" dirty="0" smtClean="0">
                    <a:latin typeface="Times New Roman" charset="0"/>
                    <a:ea typeface="Times New Roman" charset="0"/>
                    <a:cs typeface="Times New Roman" charset="0"/>
                  </a:rPr>
                  <a:t>n</a:t>
                </a:r>
                <a:r>
                  <a:rPr lang="en-US" altLang="zh-CN" sz="2000" dirty="0" smtClean="0">
                    <a:latin typeface="Times New Roman" charset="0"/>
                    <a:ea typeface="Times New Roman" charset="0"/>
                    <a:cs typeface="Times New Roman" charset="0"/>
                  </a:rPr>
                  <a:t> </a:t>
                </a:r>
                <a:r>
                  <a:rPr lang="en-US" altLang="zh-CN" sz="2000" dirty="0">
                    <a:latin typeface="Times New Roman" charset="0"/>
                    <a:ea typeface="Times New Roman" charset="0"/>
                    <a:cs typeface="Times New Roman" charset="0"/>
                  </a:rPr>
                  <a:t>is a vector of features and y</a:t>
                </a:r>
                <a14:m>
                  <m:oMath xmlns:m="http://schemas.openxmlformats.org/officeDocument/2006/math">
                    <m:r>
                      <a:rPr lang="en-US" altLang="zh-CN" sz="2000" i="1">
                        <a:latin typeface="Cambria Math" charset="0"/>
                        <a:ea typeface="Cambria Math" charset="0"/>
                        <a:cs typeface="Cambria Math" charset="0"/>
                      </a:rPr>
                      <m:t>∈</m:t>
                    </m:r>
                  </m:oMath>
                </a14:m>
                <a:r>
                  <a:rPr lang="en-US" altLang="zh-CN" sz="2000" dirty="0" smtClean="0">
                    <a:latin typeface="Times New Roman" charset="0"/>
                    <a:ea typeface="Times New Roman" charset="0"/>
                    <a:cs typeface="Times New Roman" charset="0"/>
                  </a:rPr>
                  <a:t>{1,2</a:t>
                </a:r>
                <a:r>
                  <a:rPr lang="en-US" altLang="zh-CN" sz="2000" dirty="0">
                    <a:latin typeface="Times New Roman" charset="0"/>
                    <a:ea typeface="Times New Roman" charset="0"/>
                    <a:cs typeface="Times New Roman" charset="0"/>
                  </a:rPr>
                  <a:t>,...,m} is the label.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In </a:t>
                </a:r>
                <a:r>
                  <a:rPr lang="en-US" altLang="zh-CN" sz="2000" dirty="0">
                    <a:latin typeface="Times New Roman" charset="0"/>
                    <a:ea typeface="Times New Roman" charset="0"/>
                    <a:cs typeface="Times New Roman" charset="0"/>
                  </a:rPr>
                  <a:t>our case, n = 1188, </a:t>
                </a:r>
                <a:r>
                  <a:rPr lang="en-US" altLang="zh-CN" sz="2000" dirty="0" smtClean="0">
                    <a:latin typeface="Times New Roman" charset="0"/>
                    <a:ea typeface="Times New Roman" charset="0"/>
                    <a:cs typeface="Times New Roman" charset="0"/>
                  </a:rPr>
                  <a:t>m </a:t>
                </a:r>
                <a:r>
                  <a:rPr lang="en-US" altLang="zh-CN" sz="2000" dirty="0">
                    <a:latin typeface="Times New Roman" charset="0"/>
                    <a:ea typeface="Times New Roman" charset="0"/>
                    <a:cs typeface="Times New Roman" charset="0"/>
                  </a:rPr>
                  <a:t>= </a:t>
                </a:r>
                <a:r>
                  <a:rPr lang="en-US" altLang="zh-CN" sz="2000" dirty="0" smtClean="0">
                    <a:latin typeface="Times New Roman" charset="0"/>
                    <a:ea typeface="Times New Roman" charset="0"/>
                    <a:cs typeface="Times New Roman" charset="0"/>
                  </a:rPr>
                  <a:t>100000.</a:t>
                </a: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Collapse </a:t>
                </a:r>
                <a:r>
                  <a:rPr lang="en-US" altLang="zh-CN" sz="2000" dirty="0">
                    <a:latin typeface="Times New Roman" charset="0"/>
                    <a:ea typeface="Times New Roman" charset="0"/>
                    <a:cs typeface="Times New Roman" charset="0"/>
                  </a:rPr>
                  <a:t>the </a:t>
                </a:r>
                <a:r>
                  <a:rPr lang="en-US" altLang="zh-CN" sz="2000" dirty="0" smtClean="0">
                    <a:latin typeface="Times New Roman" charset="0"/>
                    <a:ea typeface="Times New Roman" charset="0"/>
                    <a:cs typeface="Times New Roman" charset="0"/>
                  </a:rPr>
                  <a:t>vectors to </a:t>
                </a:r>
                <a:r>
                  <a:rPr lang="en-US" altLang="zh-CN" sz="2000" dirty="0">
                    <a:latin typeface="Times New Roman" charset="0"/>
                    <a:ea typeface="Times New Roman" charset="0"/>
                    <a:cs typeface="Times New Roman" charset="0"/>
                  </a:rPr>
                  <a:t>their mean, and classify that single vector.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collapsing </a:t>
                </a:r>
                <a:r>
                  <a:rPr lang="en-US" altLang="zh-CN" sz="2000" dirty="0">
                    <a:latin typeface="Times New Roman" charset="0"/>
                    <a:ea typeface="Times New Roman" charset="0"/>
                    <a:cs typeface="Times New Roman" charset="0"/>
                  </a:rPr>
                  <a:t>the feature vectors is not mathematically equivalent to treating all of the author’s writing as a single document.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p>
              <a:p>
                <a:pPr marL="344805" lvl="1" indent="0" eaLnBrk="1" hangingPunct="1">
                  <a:lnSpc>
                    <a:spcPct val="90000"/>
                  </a:lnSpc>
                  <a:buNone/>
                  <a:defRPr/>
                </a:pPr>
                <a:r>
                  <a:rPr lang="en-US" altLang="zh-CN" sz="2000" noProof="1" smtClean="0">
                    <a:latin typeface="Times New Roman" panose="02020603050405020304" pitchFamily="18" charset="0"/>
                    <a:sym typeface="+mn-ea"/>
                  </a:rPr>
                  <a:t> </a:t>
                </a:r>
                <a:endParaRPr lang="en-US" altLang="zh-CN" sz="2000" noProof="1">
                  <a:latin typeface="Times New Roman" panose="02020603050405020304" pitchFamily="18" charset="0"/>
                  <a:sym typeface="+mn-ea"/>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endParaRPr lang="en-US" altLang="zh-CN" sz="2400" noProof="1"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219258"/>
                <a:ext cx="8229600" cy="4530725"/>
              </a:xfrm>
              <a:blipFill rotWithShape="0">
                <a:blip r:embed="rId3"/>
                <a:stretch>
                  <a:fillRect l="-296" t="-1077" r="-28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39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4337"/>
          <p:cNvSpPr>
            <a:spLocks noGrp="1" noChangeArrowheads="1"/>
          </p:cNvSpPr>
          <p:nvPr>
            <p:ph type="title"/>
          </p:nvPr>
        </p:nvSpPr>
        <p:spPr/>
        <p:txBody>
          <a:bodyPr/>
          <a:lstStyle/>
          <a:p>
            <a:pPr eaLnBrk="1" hangingPunct="1"/>
            <a:r>
              <a:rPr lang="en-US" altLang="zh-CN" dirty="0" smtClean="0"/>
              <a:t>Classification </a:t>
            </a:r>
            <a:endParaRPr lang="en-US" altLang="zh-CN" dirty="0"/>
          </a:p>
        </p:txBody>
      </p:sp>
      <p:sp>
        <p:nvSpPr>
          <p:cNvPr id="3" name="内容占位符 2"/>
          <p:cNvSpPr>
            <a:spLocks noGrp="1"/>
          </p:cNvSpPr>
          <p:nvPr>
            <p:ph idx="1"/>
          </p:nvPr>
        </p:nvSpPr>
        <p:spPr/>
        <p:txBody>
          <a:bodyPr/>
          <a:lstStyle/>
          <a:p>
            <a:pPr eaLnBrk="1" hangingPunct="1"/>
            <a:r>
              <a:rPr lang="en-US" altLang="zh-CN" sz="2400" noProof="1" smtClean="0">
                <a:latin typeface="Times New Roman" charset="0"/>
                <a:ea typeface="Times New Roman" charset="0"/>
                <a:cs typeface="Times New Roman" charset="0"/>
              </a:rPr>
              <a:t>Classifiers</a:t>
            </a:r>
          </a:p>
          <a:p>
            <a:pPr marL="0" indent="0" eaLnBrk="1" hangingPunct="1">
              <a:buNone/>
            </a:pPr>
            <a:endParaRPr lang="en-US" altLang="zh-CN" sz="2000" noProof="1">
              <a:latin typeface="Times New Roman" panose="02020603050405020304" pitchFamily="18" charset="0"/>
              <a:sym typeface="+mn-ea"/>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Nearest </a:t>
            </a:r>
            <a:r>
              <a:rPr lang="en-US" altLang="zh-CN" sz="2000" dirty="0">
                <a:latin typeface="Times New Roman" charset="0"/>
                <a:ea typeface="Times New Roman" charset="0"/>
                <a:cs typeface="Times New Roman" charset="0"/>
              </a:rPr>
              <a:t>Neighbor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	Store </a:t>
            </a:r>
            <a:r>
              <a:rPr lang="en-US" altLang="zh-CN" sz="2000" dirty="0">
                <a:latin typeface="Times New Roman" charset="0"/>
                <a:ea typeface="Times New Roman" charset="0"/>
                <a:cs typeface="Times New Roman" charset="0"/>
              </a:rPr>
              <a:t>one centroid per class, effectively providing a “fingerprint” for each blog. </a:t>
            </a:r>
          </a:p>
          <a:p>
            <a:pPr marL="344805" lvl="1" indent="0" eaLnBrk="1" hangingPunct="1">
              <a:lnSpc>
                <a:spcPct val="90000"/>
              </a:lnSpc>
              <a:buNone/>
              <a:defRPr/>
            </a:pPr>
            <a:r>
              <a:rPr lang="en-US" altLang="zh-CN" sz="2000" dirty="0" smtClean="0">
                <a:latin typeface="Times New Roman" charset="0"/>
                <a:ea typeface="Times New Roman" charset="0"/>
                <a:cs typeface="Times New Roman" charset="0"/>
              </a:rPr>
              <a:t>	Computing </a:t>
            </a:r>
            <a:r>
              <a:rPr lang="en-US" altLang="zh-CN" sz="2000" dirty="0">
                <a:latin typeface="Times New Roman" charset="0"/>
                <a:ea typeface="Times New Roman" charset="0"/>
                <a:cs typeface="Times New Roman" charset="0"/>
              </a:rPr>
              <a:t>its Euclidean distance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Naive Bayes </a:t>
            </a:r>
            <a:endParaRPr lang="en-US" altLang="zh-CN" sz="2000" dirty="0" smtClean="0">
              <a:latin typeface="Times New Roman" charset="0"/>
              <a:ea typeface="Times New Roman" charset="0"/>
              <a:cs typeface="Times New Roman" charset="0"/>
            </a:endParaRPr>
          </a:p>
          <a:p>
            <a:pPr marL="344805" lvl="1" indent="0" eaLnBrk="1" hangingPunct="1">
              <a:lnSpc>
                <a:spcPct val="90000"/>
              </a:lnSpc>
              <a:buNone/>
              <a:defRPr/>
            </a:pPr>
            <a:r>
              <a:rPr lang="en-US" altLang="zh-CN" sz="2000" dirty="0">
                <a:latin typeface="Times New Roman" charset="0"/>
                <a:ea typeface="Times New Roman" charset="0"/>
                <a:cs typeface="Times New Roman" charset="0"/>
              </a:rPr>
              <a:t>	 </a:t>
            </a:r>
            <a:r>
              <a:rPr lang="en-US" altLang="zh-CN" sz="2000" dirty="0" smtClean="0">
                <a:latin typeface="Times New Roman" charset="0"/>
                <a:ea typeface="Times New Roman" charset="0"/>
                <a:cs typeface="Times New Roman" charset="0"/>
              </a:rPr>
              <a:t>assumes </a:t>
            </a:r>
            <a:r>
              <a:rPr lang="en-US" altLang="zh-CN" sz="2000" dirty="0">
                <a:latin typeface="Times New Roman" charset="0"/>
                <a:ea typeface="Times New Roman" charset="0"/>
                <a:cs typeface="Times New Roman" charset="0"/>
              </a:rPr>
              <a:t>individual features are distributed according to a Gaussian distribution and are conditionally independent for each class </a:t>
            </a:r>
          </a:p>
          <a:p>
            <a:pPr marL="344805" lvl="1" indent="0" eaLnBrk="1" hangingPunct="1">
              <a:lnSpc>
                <a:spcPct val="90000"/>
              </a:lnSpc>
              <a:buNone/>
              <a:defRPr/>
            </a:pPr>
            <a:endParaRPr lang="zh-CN" altLang="en-US" sz="2000" dirty="0"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a:latin typeface="Times New Roman" charset="0"/>
              <a:ea typeface="Times New Roman" charset="0"/>
              <a:cs typeface="Times New Roman" charset="0"/>
            </a:endParaRPr>
          </a:p>
          <a:p>
            <a:pPr marL="344805" lvl="1" indent="0" eaLnBrk="1" hangingPunct="1">
              <a:lnSpc>
                <a:spcPct val="90000"/>
              </a:lnSpc>
              <a:buNone/>
              <a:defRPr/>
            </a:pPr>
            <a:endParaRPr lang="en-US" altLang="zh-CN" sz="2000" dirty="0" smtClean="0"/>
          </a:p>
          <a:p>
            <a:pPr marL="344805" lvl="1" indent="0" eaLnBrk="1" hangingPunct="1">
              <a:lnSpc>
                <a:spcPct val="90000"/>
              </a:lnSpc>
              <a:buNone/>
              <a:defRPr/>
            </a:pPr>
            <a:r>
              <a:rPr lang="en-US" altLang="zh-CN" sz="2000" noProof="1" smtClean="0">
                <a:latin typeface="Times New Roman" panose="02020603050405020304" pitchFamily="18" charset="0"/>
                <a:sym typeface="+mn-ea"/>
              </a:rPr>
              <a:t> </a:t>
            </a:r>
            <a:endParaRPr lang="en-US" altLang="zh-CN" sz="2000" noProof="1">
              <a:latin typeface="Times New Roman" panose="02020603050405020304" pitchFamily="18" charset="0"/>
              <a:sym typeface="+mn-ea"/>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endParaRPr lang="en-US" altLang="zh-CN" sz="2400" noProof="1" smtClean="0">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endParaRPr lang="en-US" altLang="zh-CN" sz="2400" noProof="1" smtClean="0">
              <a:latin typeface="Times New Roman" charset="0"/>
              <a:ea typeface="Times New Roman" charset="0"/>
              <a:cs typeface="Times New Roman" charset="0"/>
            </a:endParaRPr>
          </a:p>
          <a:p>
            <a:pPr marL="344805" lvl="1" indent="0" eaLnBrk="1" hangingPunct="1">
              <a:lnSpc>
                <a:spcPct val="90000"/>
              </a:lnSpc>
              <a:buNone/>
              <a:defRPr/>
            </a:pPr>
            <a:endParaRPr lang="en-US" altLang="zh-CN" sz="2400" noProof="1">
              <a:latin typeface="Times New Roman" panose="02020603050405020304" pitchFamily="18" charset="0"/>
              <a:sym typeface="+mn-ea"/>
            </a:endParaRPr>
          </a:p>
          <a:p>
            <a:pPr marL="0" indent="0" eaLnBrk="1" hangingPunct="1">
              <a:buNone/>
            </a:pPr>
            <a:endParaRPr lang="en-US" altLang="zh-CN" sz="2400" noProof="1">
              <a:latin typeface="Times New Roman" charset="0"/>
              <a:ea typeface="Times New Roman" charset="0"/>
              <a:cs typeface="Times New Roman" charset="0"/>
            </a:endParaRPr>
          </a:p>
          <a:p>
            <a:pPr marL="0" indent="0" eaLnBrk="1" hangingPunct="1">
              <a:buNone/>
            </a:pPr>
            <a:r>
              <a:rPr lang="en-US" altLang="zh-CN" sz="2400" noProof="1">
                <a:latin typeface="Times New Roman" charset="0"/>
                <a:ea typeface="Times New Roman" charset="0"/>
                <a:cs typeface="Times New Roman" charset="0"/>
              </a:rPr>
              <a:t>		</a:t>
            </a:r>
          </a:p>
          <a:p>
            <a:pPr marL="0" indent="0" eaLnBrk="1" hangingPunct="1">
              <a:buNone/>
            </a:pPr>
            <a:endParaRPr lang="en-US" altLang="zh-CN" sz="2000" noProof="1">
              <a:latin typeface="Times New Roman" charset="0"/>
              <a:ea typeface="Times New Roman" charset="0"/>
              <a:cs typeface="Times New Roman" charset="0"/>
            </a:endParaRPr>
          </a:p>
          <a:p>
            <a:pPr marL="0" indent="0" eaLnBrk="1" hangingPunct="1">
              <a:buNone/>
            </a:pPr>
            <a:endParaRPr lang="en-US" altLang="zh-CN" noProof="1"/>
          </a:p>
          <a:p>
            <a:pPr marL="0" indent="0">
              <a:buNone/>
            </a:pPr>
            <a:endParaRPr kumimoji="1" lang="zh-CN" altLang="en-US" dirty="0"/>
          </a:p>
        </p:txBody>
      </p:sp>
    </p:spTree>
    <p:extLst>
      <p:ext uri="{BB962C8B-B14F-4D97-AF65-F5344CB8AC3E}">
        <p14:creationId xmlns:p14="http://schemas.microsoft.com/office/powerpoint/2010/main" val="55203812"/>
      </p:ext>
    </p:extLst>
  </p:cSld>
  <p:clrMapOvr>
    <a:masterClrMapping/>
  </p:clrMapOvr>
</p:sld>
</file>

<file path=ppt/theme/theme1.xml><?xml version="1.0" encoding="utf-8"?>
<a:theme xmlns:a="http://schemas.openxmlformats.org/drawingml/2006/main" name="Edge">
  <a:themeElements>
    <a:clrScheme name="">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47329"/>
      </a:accent6>
      <a:hlink>
        <a:srgbClr val="996600"/>
      </a:hlink>
      <a:folHlink>
        <a:srgbClr val="AFBF39"/>
      </a:folHlink>
    </a:clrScheme>
    <a:fontScheme nam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1297</TotalTime>
  <Pages>0</Pages>
  <Words>423</Words>
  <Characters>0</Characters>
  <Application>Microsoft Macintosh PowerPoint</Application>
  <DocSecurity>0</DocSecurity>
  <PresentationFormat>全屏显示(4:3)</PresentationFormat>
  <Lines>0</Lines>
  <Paragraphs>207</Paragraphs>
  <Slides>16</Slides>
  <Notes>14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Arial</vt:lpstr>
      <vt:lpstr>Cambria Math</vt:lpstr>
      <vt:lpstr>Garamond</vt:lpstr>
      <vt:lpstr>Times</vt:lpstr>
      <vt:lpstr>Times New Roman</vt:lpstr>
      <vt:lpstr>Wingdings</vt:lpstr>
      <vt:lpstr>宋体</vt:lpstr>
      <vt:lpstr>Edge</vt:lpstr>
      <vt:lpstr>On the Feasibility of Internet-Scale Author Identification </vt:lpstr>
      <vt:lpstr>Background</vt:lpstr>
      <vt:lpstr>Experiment methodology</vt:lpstr>
      <vt:lpstr>Data source and features</vt:lpstr>
      <vt:lpstr>Data source and features</vt:lpstr>
      <vt:lpstr>Data source and features</vt:lpstr>
      <vt:lpstr>Data source and features</vt:lpstr>
      <vt:lpstr>Classification </vt:lpstr>
      <vt:lpstr>Classification </vt:lpstr>
      <vt:lpstr>Classification </vt:lpstr>
      <vt:lpstr>Experiments results</vt:lpstr>
      <vt:lpstr>Experiments results</vt:lpstr>
      <vt:lpstr>Experiments results</vt:lpstr>
      <vt:lpstr>Experiments results</vt:lpstr>
      <vt:lpstr>Limitations and future work</vt:lpstr>
      <vt:lpstr>PowerPoint 演示文稿</vt:lpstr>
    </vt:vector>
  </TitlesOfParts>
  <Manager/>
  <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HYDRA:Large-scale Social Identity Linkage via Heterogeneous Behavior Modeling</dc:title>
  <dc:subject/>
  <dc:creator>Microsoft Office 用户</dc:creator>
  <cp:keywords/>
  <dc:description/>
  <cp:lastModifiedBy>Microsoft Office 用户</cp:lastModifiedBy>
  <cp:revision>49</cp:revision>
  <dcterms:created xsi:type="dcterms:W3CDTF">2016-10-24T02:04:51Z</dcterms:created>
  <dcterms:modified xsi:type="dcterms:W3CDTF">2016-12-06T05:35:44Z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