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81" r:id="rId5"/>
    <p:sldId id="280" r:id="rId6"/>
    <p:sldId id="283" r:id="rId7"/>
    <p:sldId id="282" r:id="rId8"/>
    <p:sldId id="287" r:id="rId9"/>
    <p:sldId id="284" r:id="rId10"/>
    <p:sldId id="285" r:id="rId11"/>
    <p:sldId id="286" r:id="rId12"/>
    <p:sldId id="289" r:id="rId13"/>
    <p:sldId id="290" r:id="rId14"/>
    <p:sldId id="29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4" autoAdjust="0"/>
    <p:restoredTop sz="77297" autoAdjust="0"/>
  </p:normalViewPr>
  <p:slideViewPr>
    <p:cSldViewPr snapToGrid="0">
      <p:cViewPr varScale="1">
        <p:scale>
          <a:sx n="90" d="100"/>
          <a:sy n="90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CE3A-DF80-46C9-BD66-675891C77F4C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D55D2-9BAD-41CA-A4B1-D9729A7684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36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55D2-9BAD-41CA-A4B1-D9729A7684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1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5276850" y="126207"/>
            <a:ext cx="6915151" cy="1436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588125"/>
            <a:ext cx="6915151" cy="1436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86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87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7187"/>
            <a:ext cx="10515600" cy="7905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79537"/>
            <a:ext cx="10515600" cy="4797426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5276850" y="126207"/>
            <a:ext cx="6915151" cy="1436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588125"/>
            <a:ext cx="6915151" cy="1436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838200" y="1147762"/>
            <a:ext cx="10515600" cy="0"/>
          </a:xfrm>
          <a:prstGeom prst="line">
            <a:avLst/>
          </a:prstGeom>
          <a:ln w="508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1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92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1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59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08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18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F973-A1B5-4BC2-8940-646E8D866A85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20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F973-A1B5-4BC2-8940-646E8D866A85}" type="datetimeFigureOut">
              <a:rPr lang="zh-CN" altLang="en-US" smtClean="0"/>
              <a:t>2016/5/13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05FB5-F247-4907-94EA-AB46CAEF6F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0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Multimodal </a:t>
            </a:r>
            <a:r>
              <a:rPr lang="en-GB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Embeddings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834050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solidFill>
                  <a:schemeClr val="bg1">
                    <a:lumMod val="50000"/>
                  </a:schemeClr>
                </a:solidFill>
              </a:rPr>
              <a:t>Wenkai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Mo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61143" y="1122363"/>
            <a:ext cx="50509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08915" y="3558269"/>
            <a:ext cx="50509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2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Representation - Image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3" y="1397065"/>
            <a:ext cx="10845321" cy="354264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07805" y="5316278"/>
            <a:ext cx="975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Two Step: Unsupervised Learning (Restricted </a:t>
            </a:r>
            <a:r>
              <a:rPr lang="en-GB" altLang="zh-CN" dirty="0" err="1" smtClean="0"/>
              <a:t>Bolzmann</a:t>
            </a:r>
            <a:r>
              <a:rPr lang="en-GB" altLang="zh-CN" dirty="0" smtClean="0"/>
              <a:t> Machine) + Supervised Training (Classification)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77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Joint Optimization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zh-CN" dirty="0" smtClean="0"/>
              <a:t>Hinge Loss by Inner Product</a:t>
            </a:r>
          </a:p>
          <a:p>
            <a:endParaRPr lang="en-GB" altLang="zh-CN" dirty="0"/>
          </a:p>
          <a:p>
            <a:endParaRPr lang="en-GB" altLang="zh-CN" dirty="0" smtClean="0"/>
          </a:p>
          <a:p>
            <a:endParaRPr lang="en-GB" altLang="zh-CN" dirty="0"/>
          </a:p>
          <a:p>
            <a:endParaRPr lang="en-GB" altLang="zh-CN" dirty="0" smtClean="0"/>
          </a:p>
          <a:p>
            <a:endParaRPr lang="en-GB" altLang="zh-CN" dirty="0"/>
          </a:p>
          <a:p>
            <a:endParaRPr lang="en-GB" altLang="zh-CN" dirty="0" smtClean="0"/>
          </a:p>
          <a:p>
            <a:endParaRPr lang="en-GB" altLang="zh-CN" dirty="0"/>
          </a:p>
          <a:p>
            <a:endParaRPr lang="en-GB" altLang="zh-CN" dirty="0" smtClean="0"/>
          </a:p>
          <a:p>
            <a:r>
              <a:rPr lang="en-GB" altLang="zh-CN" dirty="0" smtClean="0"/>
              <a:t>L2 Loss by </a:t>
            </a:r>
            <a:r>
              <a:rPr lang="en-GB" altLang="zh-CN" dirty="0"/>
              <a:t>Euclidean </a:t>
            </a:r>
            <a:r>
              <a:rPr lang="en-US" altLang="zh-CN" dirty="0" smtClean="0"/>
              <a:t>D</a:t>
            </a:r>
            <a:r>
              <a:rPr lang="en-GB" altLang="zh-CN" dirty="0" err="1" smtClean="0"/>
              <a:t>istance</a:t>
            </a:r>
            <a:endParaRPr lang="en-GB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71" y="1882775"/>
            <a:ext cx="6067425" cy="1895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71" y="4010025"/>
            <a:ext cx="9172575" cy="1409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858" y="5535612"/>
            <a:ext cx="4383130" cy="5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 smtClean="0"/>
              <a:t>Zero-shot learning</a:t>
            </a:r>
          </a:p>
          <a:p>
            <a:r>
              <a:rPr lang="en-GB" altLang="zh-CN" dirty="0" smtClean="0"/>
              <a:t>Information Retrieval</a:t>
            </a:r>
          </a:p>
          <a:p>
            <a:endParaRPr lang="en-GB" altLang="zh-CN" dirty="0"/>
          </a:p>
          <a:p>
            <a:endParaRPr lang="en-GB" altLang="zh-CN" dirty="0" smtClean="0"/>
          </a:p>
          <a:p>
            <a:endParaRPr lang="en-GB" altLang="zh-CN" dirty="0" smtClean="0"/>
          </a:p>
          <a:p>
            <a:r>
              <a:rPr lang="en-GB" altLang="zh-CN" dirty="0" smtClean="0"/>
              <a:t>Generation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3" y="4317206"/>
            <a:ext cx="6608025" cy="14975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8" y="2452687"/>
            <a:ext cx="9684600" cy="12962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12" y="281925"/>
            <a:ext cx="5943600" cy="2095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844" y="4317206"/>
            <a:ext cx="4698062" cy="15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 smtClean="0"/>
              <a:t>Usage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 smtClean="0"/>
              <a:t>Cold Start Problem in RS (Hybrid)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09823" y="5199321"/>
            <a:ext cx="8272130" cy="828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zh-CN" sz="3600" dirty="0" smtClean="0"/>
              <a:t>CF (history)</a:t>
            </a:r>
            <a:endParaRPr lang="zh-CN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180753" y="2317898"/>
            <a:ext cx="4880344" cy="828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zh-CN" sz="3600" dirty="0" smtClean="0"/>
              <a:t>Content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6719777" y="2317898"/>
            <a:ext cx="4880344" cy="828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zh-CN" sz="3600" dirty="0" smtClean="0"/>
              <a:t>New Item (Content)</a:t>
            </a:r>
            <a:endParaRPr lang="zh-CN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5061097" y="3378459"/>
            <a:ext cx="1648046" cy="1648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4295553" y="3146684"/>
            <a:ext cx="903768" cy="638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4412512" y="4348164"/>
            <a:ext cx="909970" cy="702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199321" y="36227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×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322482" y="39788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×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684902" y="371973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8" name="直接箭头连接符 17"/>
          <p:cNvCxnSpPr>
            <a:endCxn id="14" idx="3"/>
          </p:cNvCxnSpPr>
          <p:nvPr/>
        </p:nvCxnSpPr>
        <p:spPr>
          <a:xfrm flipH="1">
            <a:off x="6100400" y="3253563"/>
            <a:ext cx="980884" cy="6508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7031577" y="1455532"/>
                <a:ext cx="4256743" cy="393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altLang="zh-CN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GB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GB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GB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altLang="zh-CN" sz="2400" dirty="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577" y="1455532"/>
                <a:ext cx="4256743" cy="393185"/>
              </a:xfrm>
              <a:prstGeom prst="rect">
                <a:avLst/>
              </a:prstGeom>
              <a:blipFill rotWithShape="0">
                <a:blip r:embed="rId2"/>
                <a:stretch>
                  <a:fillRect l="-429" t="-14063" r="-143" b="-2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1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Deep Visual-Semantic Alignments for Generating Image </a:t>
            </a:r>
            <a:r>
              <a:rPr lang="en-US" altLang="zh-CN" dirty="0" smtClean="0"/>
              <a:t>Descriptions</a:t>
            </a:r>
          </a:p>
          <a:p>
            <a:r>
              <a:rPr lang="en-US" altLang="zh-CN" dirty="0"/>
              <a:t>Multimodal Learning with Deep Boltzmann </a:t>
            </a:r>
            <a:r>
              <a:rPr lang="en-US" altLang="zh-CN" dirty="0" smtClean="0"/>
              <a:t>Machines</a:t>
            </a:r>
          </a:p>
          <a:p>
            <a:r>
              <a:rPr lang="en-GB" altLang="zh-CN" dirty="0"/>
              <a:t>Multimodal Neural Language </a:t>
            </a:r>
            <a:r>
              <a:rPr lang="en-GB" altLang="zh-CN" dirty="0" smtClean="0"/>
              <a:t>Models</a:t>
            </a:r>
          </a:p>
          <a:p>
            <a:r>
              <a:rPr lang="en-US" altLang="zh-CN" dirty="0" err="1"/>
              <a:t>DeViSE</a:t>
            </a:r>
            <a:r>
              <a:rPr lang="en-US" altLang="zh-CN" dirty="0"/>
              <a:t>: A Deep Visual-Semantic Embedding </a:t>
            </a:r>
            <a:r>
              <a:rPr lang="en-US" altLang="zh-CN" dirty="0" smtClean="0"/>
              <a:t>Model</a:t>
            </a:r>
          </a:p>
          <a:p>
            <a:r>
              <a:rPr lang="en-US" altLang="zh-CN" dirty="0"/>
              <a:t>From Captions to Visual Concepts and </a:t>
            </a:r>
            <a:r>
              <a:rPr lang="en-US" altLang="zh-CN" dirty="0" smtClean="0"/>
              <a:t>Back</a:t>
            </a:r>
          </a:p>
          <a:p>
            <a:r>
              <a:rPr lang="en-GB" altLang="zh-CN" dirty="0"/>
              <a:t>Grounded Compositional </a:t>
            </a:r>
            <a:r>
              <a:rPr lang="en-GB" altLang="zh-CN" dirty="0" smtClean="0"/>
              <a:t>Semantics </a:t>
            </a:r>
            <a:r>
              <a:rPr lang="en-US" altLang="zh-CN" dirty="0" smtClean="0"/>
              <a:t>for </a:t>
            </a:r>
            <a:r>
              <a:rPr lang="en-US" altLang="zh-CN" dirty="0"/>
              <a:t>Finding and Describing Images with </a:t>
            </a:r>
            <a:r>
              <a:rPr lang="en-US" altLang="zh-CN" dirty="0" smtClean="0"/>
              <a:t>Sentences</a:t>
            </a:r>
          </a:p>
          <a:p>
            <a:r>
              <a:rPr lang="en-GB" altLang="zh-CN" dirty="0"/>
              <a:t>Representation </a:t>
            </a:r>
            <a:r>
              <a:rPr lang="en-GB" altLang="zh-CN" dirty="0" smtClean="0"/>
              <a:t>Learning: </a:t>
            </a:r>
            <a:r>
              <a:rPr lang="en-US" altLang="zh-CN" dirty="0" smtClean="0"/>
              <a:t>A </a:t>
            </a:r>
            <a:r>
              <a:rPr lang="en-US" altLang="zh-CN" dirty="0"/>
              <a:t>Review and New </a:t>
            </a:r>
            <a:r>
              <a:rPr lang="en-US" altLang="zh-CN" dirty="0" smtClean="0"/>
              <a:t>Perspectives</a:t>
            </a:r>
          </a:p>
          <a:p>
            <a:r>
              <a:rPr lang="en-US" altLang="zh-CN" dirty="0"/>
              <a:t>Show and Tell: A Neural Image Caption </a:t>
            </a:r>
            <a:r>
              <a:rPr lang="en-US" altLang="zh-CN" dirty="0" smtClean="0"/>
              <a:t>Generator</a:t>
            </a:r>
          </a:p>
          <a:p>
            <a:r>
              <a:rPr lang="en-US" altLang="zh-CN" dirty="0"/>
              <a:t>Zero-Shot Learning Through Cross-Modal </a:t>
            </a:r>
            <a:r>
              <a:rPr lang="en-US" altLang="zh-CN" dirty="0" smtClean="0"/>
              <a:t>Transfer</a:t>
            </a:r>
          </a:p>
          <a:p>
            <a:r>
              <a:rPr lang="en-US" altLang="zh-CN" dirty="0"/>
              <a:t>Bimodal Modelling of Source Code and Natural Language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95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Multimodal </a:t>
            </a:r>
            <a:r>
              <a:rPr lang="en-US" altLang="zh-CN" dirty="0" err="1" smtClean="0"/>
              <a:t>Embeddings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1196" y="1330899"/>
            <a:ext cx="10515600" cy="4797426"/>
          </a:xfrm>
        </p:spPr>
        <p:txBody>
          <a:bodyPr/>
          <a:lstStyle/>
          <a:p>
            <a:r>
              <a:rPr lang="en-GB" altLang="zh-CN" dirty="0"/>
              <a:t>Multimodal </a:t>
            </a:r>
            <a:r>
              <a:rPr lang="en-GB" altLang="zh-CN" dirty="0" smtClean="0"/>
              <a:t>embedding </a:t>
            </a:r>
            <a:r>
              <a:rPr lang="en-US" altLang="zh-CN" dirty="0" smtClean="0"/>
              <a:t>methods </a:t>
            </a:r>
            <a:r>
              <a:rPr lang="en-US" altLang="zh-CN" dirty="0"/>
              <a:t>project data from multiple </a:t>
            </a:r>
            <a:r>
              <a:rPr lang="en-US" altLang="zh-CN" dirty="0" smtClean="0"/>
              <a:t>sources.</a:t>
            </a:r>
            <a:endParaRPr lang="en-GB" altLang="zh-CN" dirty="0" smtClean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6" y="1965815"/>
            <a:ext cx="11878067" cy="352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Multimodal </a:t>
            </a:r>
            <a:r>
              <a:rPr lang="en-US" altLang="zh-CN" dirty="0" err="1"/>
              <a:t>Embeddings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6" y="1232169"/>
            <a:ext cx="11878067" cy="352759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7294" y="4844169"/>
            <a:ext cx="1127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3600" dirty="0" smtClean="0"/>
              <a:t>Texts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9431080" y="4844169"/>
            <a:ext cx="1516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3600" dirty="0" smtClean="0"/>
              <a:t>Images</a:t>
            </a:r>
            <a:endParaRPr lang="zh-CN" altLang="en-US" sz="3600" dirty="0"/>
          </a:p>
        </p:txBody>
      </p:sp>
      <p:sp>
        <p:nvSpPr>
          <p:cNvPr id="7" name="文本框 6"/>
          <p:cNvSpPr txBox="1"/>
          <p:nvPr/>
        </p:nvSpPr>
        <p:spPr>
          <a:xfrm>
            <a:off x="2775097" y="5677786"/>
            <a:ext cx="6930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2800" dirty="0" smtClean="0"/>
              <a:t>Representation Learning  -&gt; </a:t>
            </a:r>
            <a:r>
              <a:rPr lang="en-US" altLang="zh-CN" sz="2800" dirty="0" smtClean="0"/>
              <a:t>Joint</a:t>
            </a:r>
            <a:r>
              <a:rPr lang="en-GB" altLang="zh-CN" sz="2800" dirty="0" smtClean="0"/>
              <a:t> Optimization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18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Multimodal </a:t>
            </a:r>
            <a:r>
              <a:rPr lang="en-US" altLang="zh-CN" dirty="0" err="1"/>
              <a:t>Embeddings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 smtClean="0"/>
              <a:t>Representation Learning Phase</a:t>
            </a:r>
          </a:p>
          <a:p>
            <a:pPr lvl="1"/>
            <a:r>
              <a:rPr lang="en-GB" altLang="zh-CN" dirty="0" smtClean="0"/>
              <a:t>Text: Recursive NN, LSTM, Recurrent NN</a:t>
            </a:r>
          </a:p>
          <a:p>
            <a:pPr lvl="1"/>
            <a:r>
              <a:rPr lang="en-GB" altLang="zh-CN" dirty="0" smtClean="0"/>
              <a:t>Code: Parser Tree</a:t>
            </a:r>
          </a:p>
          <a:p>
            <a:pPr lvl="1"/>
            <a:r>
              <a:rPr lang="en-GB" altLang="zh-CN" dirty="0" smtClean="0"/>
              <a:t>Image: CNN</a:t>
            </a:r>
          </a:p>
          <a:p>
            <a:endParaRPr lang="en-GB" altLang="zh-CN" dirty="0"/>
          </a:p>
          <a:p>
            <a:r>
              <a:rPr lang="en-GB" altLang="zh-CN" dirty="0" smtClean="0"/>
              <a:t>Joint Optimization</a:t>
            </a:r>
          </a:p>
        </p:txBody>
      </p:sp>
    </p:spTree>
    <p:extLst>
      <p:ext uri="{BB962C8B-B14F-4D97-AF65-F5344CB8AC3E}">
        <p14:creationId xmlns:p14="http://schemas.microsoft.com/office/powerpoint/2010/main" val="22330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Representation – Text – Recursive NN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2968"/>
            <a:ext cx="10515600" cy="146206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954772" y="3055570"/>
            <a:ext cx="182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Dependency Tree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75" y="3911009"/>
            <a:ext cx="6457950" cy="12477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88993" y="5286375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2400" dirty="0" smtClean="0"/>
              <a:t>Composition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661723" y="6188149"/>
                <a:ext cx="745870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altLang="zh-CN" dirty="0" smtClean="0"/>
                  <a:t>Parameters: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zh-CN" altLang="en-US" dirty="0" smtClean="0"/>
                  <a:t>                    </a:t>
                </a:r>
                <a:r>
                  <a:rPr lang="en-GB" altLang="zh-CN" dirty="0" smtClean="0"/>
                  <a:t>Initialization: Vector Model (CBOW, Glove, etc.)</a:t>
                </a:r>
                <a:endParaRPr lang="zh-CN" altLang="en-US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723" y="6188149"/>
                <a:ext cx="7458709" cy="390748"/>
              </a:xfrm>
              <a:prstGeom prst="rect">
                <a:avLst/>
              </a:prstGeom>
              <a:blipFill rotWithShape="0">
                <a:blip r:embed="rId4"/>
                <a:stretch>
                  <a:fillRect l="-736" t="-6250" r="-73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970" y="3715412"/>
            <a:ext cx="5087030" cy="212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Representation – Text – </a:t>
            </a:r>
            <a:r>
              <a:rPr lang="en-US" altLang="zh-CN" dirty="0" smtClean="0"/>
              <a:t>Recurrent </a:t>
            </a:r>
            <a:r>
              <a:rPr lang="en-US" altLang="zh-CN" dirty="0"/>
              <a:t>NN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21" y="1285986"/>
            <a:ext cx="6162675" cy="4038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5462810"/>
            <a:ext cx="68961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Representation – Text – LSTM RNN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 smtClean="0"/>
              <a:t>Long-short-term-memories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46" y="2138985"/>
            <a:ext cx="7627514" cy="35813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634" y="1456661"/>
            <a:ext cx="4357040" cy="202942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6273210" y="5103628"/>
            <a:ext cx="6911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964326" y="4918962"/>
            <a:ext cx="426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How much should remember input into cell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5220587" y="5103628"/>
            <a:ext cx="6911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479060" y="5103628"/>
            <a:ext cx="324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How much should forget last cell</a:t>
            </a:r>
            <a:endParaRPr lang="zh-CN" altLang="en-US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5337546" y="5720316"/>
            <a:ext cx="11270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638405" y="5751661"/>
            <a:ext cx="254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How much should outpu</a:t>
            </a:r>
            <a:r>
              <a:rPr lang="en-GB" altLang="zh-CN" dirty="0"/>
              <a:t>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3902149" y="6326372"/>
                <a:ext cx="43823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𝐻𝑎𝑑𝑎𝑚𝑎𝑟𝑑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𝑒𝑙𝑒𝑚𝑒𝑛𝑡𝑤𝑖𝑠𝑒</m:t>
                          </m:r>
                        </m:e>
                      </m:d>
                      <m:r>
                        <a:rPr lang="en-GB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𝑝𝑟𝑜𝑑𝑢𝑐𝑡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149" y="6326372"/>
                <a:ext cx="438235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5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Representation – Text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zh-CN" dirty="0" smtClean="0"/>
              <a:t>Topic Model</a:t>
            </a:r>
          </a:p>
          <a:p>
            <a:pPr lvl="1"/>
            <a:r>
              <a:rPr lang="en-GB" altLang="zh-CN" dirty="0" smtClean="0"/>
              <a:t>LDA, LSA, etc.</a:t>
            </a:r>
          </a:p>
          <a:p>
            <a:r>
              <a:rPr lang="en-GB" altLang="zh-CN" dirty="0" smtClean="0"/>
              <a:t>BOW</a:t>
            </a:r>
          </a:p>
          <a:p>
            <a:pPr lvl="1"/>
            <a:r>
              <a:rPr lang="en-GB" altLang="zh-CN" dirty="0" smtClean="0"/>
              <a:t>TF-IDF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27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Representation – Code</a:t>
            </a:r>
            <a:endParaRPr lang="zh-CN" altLang="en-US" dirty="0"/>
          </a:p>
        </p:txBody>
      </p:sp>
      <p:pic>
        <p:nvPicPr>
          <p:cNvPr id="21" name="内容占位符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3000" y="2251088"/>
            <a:ext cx="2171700" cy="466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58" y="1275113"/>
            <a:ext cx="5436442" cy="50062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655211" y="1481609"/>
            <a:ext cx="283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/>
              <a:t>Feature values (e.g., </a:t>
            </a:r>
            <a:r>
              <a:rPr lang="en-GB" altLang="zh-CN" dirty="0" err="1" smtClean="0"/>
              <a:t>int</a:t>
            </a:r>
            <a:r>
              <a:rPr lang="en-GB" altLang="zh-CN" dirty="0" smtClean="0"/>
              <a:t>, </a:t>
            </a:r>
            <a:r>
              <a:rPr lang="en-GB" altLang="zh-CN" dirty="0" err="1" smtClean="0"/>
              <a:t>i</a:t>
            </a:r>
            <a:r>
              <a:rPr lang="en-GB" altLang="zh-CN" dirty="0"/>
              <a:t>, =)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655211" y="1859545"/>
            <a:ext cx="6536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dirty="0" smtClean="0"/>
              <a:t>Positions </a:t>
            </a:r>
            <a:r>
              <a:rPr lang="en-GB" altLang="zh-CN" dirty="0"/>
              <a:t>(e.g., </a:t>
            </a:r>
            <a:r>
              <a:rPr lang="en-GB" altLang="zh-CN" dirty="0"/>
              <a:t>previous </a:t>
            </a:r>
            <a:r>
              <a:rPr lang="en-US" altLang="zh-CN" dirty="0"/>
              <a:t>token</a:t>
            </a:r>
            <a:r>
              <a:rPr lang="en-US" altLang="zh-CN" dirty="0"/>
              <a:t>, two tokens back, three tokens back).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7884700" y="2370692"/>
            <a:ext cx="264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Embedding every subtree.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7884700" y="6096720"/>
            <a:ext cx="400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 smtClean="0"/>
              <a:t>How about Recursive Neutral Network?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65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278</Words>
  <Application>Microsoft Office PowerPoint</Application>
  <PresentationFormat>宽屏</PresentationFormat>
  <Paragraphs>77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Calibri Light</vt:lpstr>
      <vt:lpstr>Cambria Math</vt:lpstr>
      <vt:lpstr>Office 主题</vt:lpstr>
      <vt:lpstr>Multimodal Embeddings</vt:lpstr>
      <vt:lpstr>Multimodal Embeddings</vt:lpstr>
      <vt:lpstr>Multimodal Embeddings</vt:lpstr>
      <vt:lpstr>Multimodal Embeddings</vt:lpstr>
      <vt:lpstr>Representation – Text – Recursive NN</vt:lpstr>
      <vt:lpstr>Representation – Text – Recurrent NN</vt:lpstr>
      <vt:lpstr>Representation – Text – LSTM RNN</vt:lpstr>
      <vt:lpstr>Representation – Text</vt:lpstr>
      <vt:lpstr>Representation – Code</vt:lpstr>
      <vt:lpstr>Representation - Image</vt:lpstr>
      <vt:lpstr>Joint Optimization</vt:lpstr>
      <vt:lpstr>Usage</vt:lpstr>
      <vt:lpstr>Usage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Domain-Independent Ontology learning Method Based on Transfer Learning</dc:title>
  <dc:creator>Brandon Mo</dc:creator>
  <cp:lastModifiedBy>Brandon</cp:lastModifiedBy>
  <cp:revision>345</cp:revision>
  <dcterms:created xsi:type="dcterms:W3CDTF">2015-05-19T02:28:24Z</dcterms:created>
  <dcterms:modified xsi:type="dcterms:W3CDTF">2016-05-13T03:45:00Z</dcterms:modified>
</cp:coreProperties>
</file>