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9" r:id="rId30"/>
    <p:sldId id="290" r:id="rId31"/>
    <p:sldId id="291" r:id="rId32"/>
    <p:sldId id="294" r:id="rId33"/>
    <p:sldId id="295" r:id="rId34"/>
    <p:sldId id="298" r:id="rId35"/>
    <p:sldId id="299" r:id="rId36"/>
    <p:sldId id="303" r:id="rId37"/>
    <p:sldId id="304" r:id="rId38"/>
    <p:sldId id="305" r:id="rId39"/>
    <p:sldId id="307" r:id="rId40"/>
    <p:sldId id="315" r:id="rId41"/>
    <p:sldId id="317" r:id="rId42"/>
    <p:sldId id="318" r:id="rId43"/>
    <p:sldId id="324" r:id="rId44"/>
    <p:sldId id="326" r:id="rId45"/>
    <p:sldId id="327" r:id="rId46"/>
  </p:sldIdLst>
  <p:sldSz cx="9144000" cy="51435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Jeff Dean，计算机科学家与软件工程师。Google大脑项目负责人，曾参与开发 BigTable、MapReduce 等产品。关于他有很多传说，比如有一天当Jeff Dean在优化一个功能时，他被迫发明了异步调用的API。这样的话这个功能可以在它被调用之前就可以返回结果了。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芙蓉　　大丽花　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图像搜索与分类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图片标签  计算机视觉  </a:t>
            </a:r>
            <a:r>
              <a:rPr lang="en-US" altLang="zh-CN"/>
              <a:t>+</a:t>
            </a:r>
            <a:r>
              <a:rPr lang="zh-CN" altLang="en-US"/>
              <a:t>　语言模型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机器学习系统的理想特征</a:t>
            </a:r>
            <a:endParaRPr lang="zh-CN" altLang="en-US"/>
          </a:p>
          <a:p>
            <a:r>
              <a:rPr lang="zh-CN" altLang="en-US"/>
              <a:t>容易表达</a:t>
            </a:r>
            <a:endParaRPr lang="zh-CN" altLang="en-US"/>
          </a:p>
          <a:p>
            <a:r>
              <a:rPr lang="zh-CN" altLang="en-US"/>
              <a:t>可扩展</a:t>
            </a:r>
            <a:endParaRPr lang="zh-CN" altLang="en-US"/>
          </a:p>
          <a:p>
            <a:r>
              <a:rPr lang="zh-CN" altLang="en-US"/>
              <a:t>多平台适用</a:t>
            </a:r>
            <a:endParaRPr lang="zh-CN" altLang="en-US"/>
          </a:p>
          <a:p>
            <a:r>
              <a:rPr lang="zh-CN" altLang="en-US"/>
              <a:t>可重复使用</a:t>
            </a:r>
            <a:endParaRPr lang="zh-CN" altLang="en-US"/>
          </a:p>
          <a:p>
            <a:r>
              <a:rPr lang="zh-CN" altLang="en-US"/>
              <a:t>快速见效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计算可以用一张数据流图表示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Tensor 意味着N维数组，1 维时就是向量，2 维时就是矩阵；用图像可以可以用三维张量（行、列、颜色）表示更高维的数据流；Flow（流）意味着基于数据流图的计算。有许多运算（图中的节点）应用在数据流上。张量从图象的一端流动到另一端，这就是“TensorFlow”。“边”代表张量（数据），节点代表运算处理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深度学习在语音、视觉、语言和语义等方面为计算机实现理解做出极大贡献</a:t>
            </a:r>
            <a:endParaRPr lang="zh-CN" altLang="en-US"/>
          </a:p>
          <a:p>
            <a:r>
              <a:rPr lang="zh-CN" altLang="en-US"/>
              <a:t>如果不考虑使用深度学习，很有可能是你的pre-trained模型或API太旧</a:t>
            </a:r>
            <a:endParaRPr lang="zh-CN" altLang="en-US"/>
          </a:p>
          <a:p>
            <a:r>
              <a:rPr lang="zh-CN" altLang="en-US"/>
              <a:t>TensorFlow的好处</a:t>
            </a:r>
            <a:endParaRPr lang="zh-CN" altLang="en-US"/>
          </a:p>
          <a:p>
            <a:r>
              <a:rPr lang="zh-CN" altLang="en-US"/>
              <a:t>高度扩展的设计，更快的实验速度加速研究进程</a:t>
            </a:r>
            <a:endParaRPr lang="zh-CN" altLang="en-US"/>
          </a:p>
          <a:p>
            <a:r>
              <a:rPr lang="zh-CN" altLang="en-US"/>
              <a:t>容易分享模型，开发代码应用到可重用的效果</a:t>
            </a:r>
            <a:endParaRPr lang="zh-CN" altLang="en-US"/>
          </a:p>
          <a:p>
            <a:r>
              <a:rPr lang="zh-CN" altLang="en-US"/>
              <a:t>通过同一个系统把研究工作直接用于生产环境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打造智能产品，</a:t>
            </a:r>
            <a:endParaRPr lang="zh-CN" altLang="en-US"/>
          </a:p>
          <a:p>
            <a:r>
              <a:rPr lang="zh-CN" altLang="en-US"/>
              <a:t>必须让计算机理解——而理解不是一件简单的事情</a:t>
            </a:r>
            <a:endParaRPr lang="zh-CN" altLang="en-US"/>
          </a:p>
          <a:p>
            <a:r>
              <a:rPr lang="zh-CN" altLang="en-US"/>
              <a:t>虽然离终点还有距离，但研究人员做出了显著进展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图片－〉地点　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为何要使用神经网络？</a:t>
            </a:r>
            <a:endParaRPr lang="zh-CN" altLang="en-US"/>
          </a:p>
          <a:p>
            <a:r>
              <a:rPr lang="zh-CN" altLang="en-US"/>
              <a:t>实际案例：运用神经网络解决真实世界问题</a:t>
            </a:r>
            <a:endParaRPr lang="zh-CN" altLang="en-US"/>
          </a:p>
          <a:p>
            <a:r>
              <a:rPr lang="zh-CN" altLang="en-US"/>
              <a:t>TensorFlow 全面解析</a:t>
            </a:r>
            <a:endParaRPr lang="zh-CN" altLang="en-US"/>
          </a:p>
          <a:p>
            <a:r>
              <a:rPr lang="zh-CN" altLang="en-US"/>
              <a:t>应用举例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深度学习的潜力（目标）</a:t>
            </a:r>
            <a:endParaRPr lang="zh-CN" altLang="en-US"/>
          </a:p>
          <a:p>
            <a:r>
              <a:rPr lang="zh-CN" altLang="en-US"/>
              <a:t>实现跨领域通用表征</a:t>
            </a:r>
            <a:endParaRPr lang="zh-CN" altLang="en-US"/>
          </a:p>
          <a:p>
            <a:r>
              <a:rPr lang="zh-CN" altLang="en-US"/>
              <a:t>数据和简单的机器学习算法取代繁冗编码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深度学习在产业界和学术界的应用</a:t>
            </a:r>
            <a:endParaRPr lang="zh-CN" altLang="en-US"/>
          </a:p>
          <a:p>
            <a:r>
              <a:rPr lang="zh-CN" altLang="en-US"/>
              <a:t>语音识别</a:t>
            </a:r>
            <a:endParaRPr lang="zh-CN" altLang="en-US"/>
          </a:p>
          <a:p>
            <a:r>
              <a:rPr lang="zh-CN" altLang="en-US"/>
              <a:t>目标识别和检测</a:t>
            </a:r>
            <a:endParaRPr lang="zh-CN" altLang="en-US"/>
          </a:p>
          <a:p>
            <a:r>
              <a:rPr lang="zh-CN" altLang="en-US"/>
              <a:t>机器翻译</a:t>
            </a:r>
            <a:endParaRPr lang="zh-CN" altLang="en-US"/>
          </a:p>
          <a:p>
            <a:r>
              <a:rPr lang="zh-CN" altLang="en-US"/>
              <a:t>语言建模</a:t>
            </a:r>
            <a:endParaRPr lang="zh-CN" altLang="en-US"/>
          </a:p>
          <a:p>
            <a:r>
              <a:rPr lang="zh-CN" altLang="en-US"/>
              <a:t>语法分析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神经网络是一些从数据提炼的复杂函数，从一个空间输入转化为另一个空间的输出。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深度网络模型与大脑运作原理相似，但并非直接模拟神经元如何工作，而是一种简单抽象的神经元网络。人工神经元不会产生脉冲，只会生成数值。神经元的函数就是通过非线性函数计算输入的加权乘以权重之和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最低层的神经元会查看像素的小块，更高层的神经元会看下层神经元输出再决定是否生产。Google目前有能力快速搭建和训练基于海量数据的模型，解决真实世界中的实际问题，在不同的平台（比如移动端、GPU、云端）部署生产模型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://g.co/brain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://www.cs.toronto.edu/~fritz/absps/imagenet.pdf" TargetMode="Externa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://tensorflow.org/whitepaper2015.pdf" TargetMode="External"/><Relationship Id="rId1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hyperlink" Target="http://cloud.google.com/text" TargetMode="External"/><Relationship Id="rId7" Type="http://schemas.openxmlformats.org/officeDocument/2006/relationships/hyperlink" Target="http://cloud.google.com/vision" TargetMode="External"/><Relationship Id="rId6" Type="http://schemas.openxmlformats.org/officeDocument/2006/relationships/hyperlink" Target="http://cloud.google.com/speech" TargetMode="External"/><Relationship Id="rId5" Type="http://schemas.openxmlformats.org/officeDocument/2006/relationships/hyperlink" Target="http://cloud.google.com/translate" TargetMode="External"/><Relationship Id="rId4" Type="http://schemas.openxmlformats.org/officeDocument/2006/relationships/image" Target="../media/image54.jpeg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cloud.google.com/vision/" TargetMode="External"/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485563" y="101500"/>
            <a:ext cx="2269725" cy="1793900"/>
          </a:xfrm>
          <a:custGeom>
            <a:avLst/>
            <a:gdLst>
              <a:gd name="connsiteX0" fmla="*/ 0 w 2269725"/>
              <a:gd name="connsiteY0" fmla="*/ 0 h 1793900"/>
              <a:gd name="connsiteX1" fmla="*/ 2269725 w 2269725"/>
              <a:gd name="connsiteY1" fmla="*/ 0 h 1793900"/>
              <a:gd name="connsiteX2" fmla="*/ 2269725 w 2269725"/>
              <a:gd name="connsiteY2" fmla="*/ 1793900 h 1793900"/>
              <a:gd name="connsiteX3" fmla="*/ 0 w 2269725"/>
              <a:gd name="connsiteY3" fmla="*/ 1793900 h 1793900"/>
              <a:gd name="connsiteX4" fmla="*/ 0 w 2269725"/>
              <a:gd name="connsiteY4" fmla="*/ 0 h 1793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69725" h="1793900">
                <a:moveTo>
                  <a:pt x="0" y="0"/>
                </a:moveTo>
                <a:lnTo>
                  <a:pt x="2269725" y="0"/>
                </a:lnTo>
                <a:lnTo>
                  <a:pt x="2269725" y="1793900"/>
                </a:lnTo>
                <a:lnTo>
                  <a:pt x="0" y="1793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60125" y="1895400"/>
            <a:ext cx="8520600" cy="1569000"/>
          </a:xfrm>
          <a:custGeom>
            <a:avLst/>
            <a:gdLst>
              <a:gd name="connsiteX0" fmla="*/ 0 w 8520600"/>
              <a:gd name="connsiteY0" fmla="*/ 0 h 1569000"/>
              <a:gd name="connsiteX1" fmla="*/ 8520600 w 8520600"/>
              <a:gd name="connsiteY1" fmla="*/ 0 h 1569000"/>
              <a:gd name="connsiteX2" fmla="*/ 8520600 w 8520600"/>
              <a:gd name="connsiteY2" fmla="*/ 1569000 h 1569000"/>
              <a:gd name="connsiteX3" fmla="*/ 0 w 8520600"/>
              <a:gd name="connsiteY3" fmla="*/ 1569000 h 1569000"/>
              <a:gd name="connsiteX4" fmla="*/ 0 w 8520600"/>
              <a:gd name="connsiteY4" fmla="*/ 0 h 156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1569000">
                <a:moveTo>
                  <a:pt x="0" y="0"/>
                </a:moveTo>
                <a:lnTo>
                  <a:pt x="8520600" y="0"/>
                </a:lnTo>
                <a:lnTo>
                  <a:pt x="8520600" y="1569000"/>
                </a:lnTo>
                <a:lnTo>
                  <a:pt x="0" y="1569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60125" y="4425900"/>
            <a:ext cx="8520600" cy="717599"/>
          </a:xfrm>
          <a:custGeom>
            <a:avLst/>
            <a:gdLst>
              <a:gd name="connsiteX0" fmla="*/ 0 w 8520600"/>
              <a:gd name="connsiteY0" fmla="*/ 0 h 717599"/>
              <a:gd name="connsiteX1" fmla="*/ 8520600 w 8520600"/>
              <a:gd name="connsiteY1" fmla="*/ 0 h 717599"/>
              <a:gd name="connsiteX2" fmla="*/ 8520600 w 8520600"/>
              <a:gd name="connsiteY2" fmla="*/ 717599 h 717599"/>
              <a:gd name="connsiteX3" fmla="*/ 0 w 8520600"/>
              <a:gd name="connsiteY3" fmla="*/ 717599 h 717599"/>
              <a:gd name="connsiteX4" fmla="*/ 0 w 8520600"/>
              <a:gd name="connsiteY4" fmla="*/ 0 h 717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717599">
                <a:moveTo>
                  <a:pt x="0" y="0"/>
                </a:moveTo>
                <a:lnTo>
                  <a:pt x="8520600" y="0"/>
                </a:lnTo>
                <a:lnTo>
                  <a:pt x="8520600" y="717599"/>
                </a:lnTo>
                <a:lnTo>
                  <a:pt x="0" y="7175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467100" y="88900"/>
            <a:ext cx="2298700" cy="18161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1562100" y="2108200"/>
            <a:ext cx="60960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600"/>
              </a:lnSpc>
              <a:tabLst>
                <a:tab pos="508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Large-Scale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Deep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Learning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for</a:t>
            </a:r>
            <a:endParaRPr lang="en-US" altLang="zh-CN" sz="36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4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Intelligent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Computer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Systems</a:t>
            </a:r>
            <a:endParaRPr lang="en-US" altLang="zh-CN" sz="36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962400" y="3314700"/>
            <a:ext cx="1295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Jeff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Dean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340100" y="3670300"/>
            <a:ext cx="2527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949700" y="4038600"/>
            <a:ext cx="1333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g.co/brain</a:t>
            </a:r>
            <a:endParaRPr lang="en-US" altLang="zh-CN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082800" y="4572000"/>
            <a:ext cx="5067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collaboration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80817" y="-3"/>
            <a:ext cx="8229600" cy="649200"/>
          </a:xfrm>
          <a:custGeom>
            <a:avLst/>
            <a:gdLst>
              <a:gd name="connsiteX0" fmla="*/ 0 w 8229600"/>
              <a:gd name="connsiteY0" fmla="*/ 0 h 649200"/>
              <a:gd name="connsiteX1" fmla="*/ 8229600 w 8229600"/>
              <a:gd name="connsiteY1" fmla="*/ 0 h 649200"/>
              <a:gd name="connsiteX2" fmla="*/ 8229600 w 8229600"/>
              <a:gd name="connsiteY2" fmla="*/ 649200 h 649200"/>
              <a:gd name="connsiteX3" fmla="*/ 0 w 8229600"/>
              <a:gd name="connsiteY3" fmla="*/ 649200 h 649200"/>
              <a:gd name="connsiteX4" fmla="*/ 0 w 8229600"/>
              <a:gd name="connsiteY4" fmla="*/ 0 h 649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9600" h="649200">
                <a:moveTo>
                  <a:pt x="0" y="0"/>
                </a:moveTo>
                <a:lnTo>
                  <a:pt x="8229600" y="0"/>
                </a:lnTo>
                <a:lnTo>
                  <a:pt x="8229600" y="649200"/>
                </a:lnTo>
                <a:lnTo>
                  <a:pt x="0" y="649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685800" y="971550"/>
            <a:ext cx="2717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Speech Recognition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85800" y="1504950"/>
            <a:ext cx="4533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 Recognition and Detection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457200" y="292100"/>
            <a:ext cx="3962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Industry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685800" y="2038350"/>
            <a:ext cx="27432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Machine Translation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85800" y="2495550"/>
            <a:ext cx="266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Language Modeling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685800" y="2952750"/>
            <a:ext cx="1028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Parsing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78150" y="141825"/>
            <a:ext cx="8838900" cy="789899"/>
          </a:xfrm>
          <a:custGeom>
            <a:avLst/>
            <a:gdLst>
              <a:gd name="connsiteX0" fmla="*/ 0 w 8838900"/>
              <a:gd name="connsiteY0" fmla="*/ 0 h 789899"/>
              <a:gd name="connsiteX1" fmla="*/ 8838900 w 8838900"/>
              <a:gd name="connsiteY1" fmla="*/ 0 h 789899"/>
              <a:gd name="connsiteX2" fmla="*/ 8838900 w 8838900"/>
              <a:gd name="connsiteY2" fmla="*/ 789900 h 789899"/>
              <a:gd name="connsiteX3" fmla="*/ 0 w 8838900"/>
              <a:gd name="connsiteY3" fmla="*/ 789900 h 789899"/>
              <a:gd name="connsiteX4" fmla="*/ 0 w 8838900"/>
              <a:gd name="connsiteY4" fmla="*/ 0 h 789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38900" h="789899">
                <a:moveTo>
                  <a:pt x="0" y="0"/>
                </a:moveTo>
                <a:lnTo>
                  <a:pt x="8838900" y="0"/>
                </a:lnTo>
                <a:lnTo>
                  <a:pt x="8838900" y="789900"/>
                </a:lnTo>
                <a:lnTo>
                  <a:pt x="0" y="789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00100" y="757237"/>
            <a:ext cx="7543800" cy="4086225"/>
          </a:xfrm>
          <a:custGeom>
            <a:avLst/>
            <a:gdLst>
              <a:gd name="connsiteX0" fmla="*/ 0 w 7543800"/>
              <a:gd name="connsiteY0" fmla="*/ 0 h 4086225"/>
              <a:gd name="connsiteX1" fmla="*/ 7543799 w 7543800"/>
              <a:gd name="connsiteY1" fmla="*/ 0 h 4086225"/>
              <a:gd name="connsiteX2" fmla="*/ 7543799 w 7543800"/>
              <a:gd name="connsiteY2" fmla="*/ 4086224 h 4086225"/>
              <a:gd name="connsiteX3" fmla="*/ 0 w 7543800"/>
              <a:gd name="connsiteY3" fmla="*/ 4086224 h 4086225"/>
              <a:gd name="connsiteX4" fmla="*/ 0 w 7543800"/>
              <a:gd name="connsiteY4" fmla="*/ 0 h 4086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543800" h="4086225">
                <a:moveTo>
                  <a:pt x="0" y="0"/>
                </a:moveTo>
                <a:lnTo>
                  <a:pt x="7543799" y="0"/>
                </a:lnTo>
                <a:lnTo>
                  <a:pt x="7543799" y="4086224"/>
                </a:lnTo>
                <a:lnTo>
                  <a:pt x="0" y="40862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87400" y="749300"/>
            <a:ext cx="8356600" cy="43942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2489200" y="355600"/>
            <a:ext cx="4000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700"/>
              </a:lnSpc>
            </a:pP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Neural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  <a:endParaRPr lang="en-US" altLang="zh-CN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90714" y="836052"/>
            <a:ext cx="6714956" cy="3798427"/>
          </a:xfrm>
          <a:custGeom>
            <a:avLst/>
            <a:gdLst>
              <a:gd name="connsiteX0" fmla="*/ 0 w 6714956"/>
              <a:gd name="connsiteY0" fmla="*/ 0 h 3798427"/>
              <a:gd name="connsiteX1" fmla="*/ 6714956 w 6714956"/>
              <a:gd name="connsiteY1" fmla="*/ 0 h 3798427"/>
              <a:gd name="connsiteX2" fmla="*/ 6714956 w 6714956"/>
              <a:gd name="connsiteY2" fmla="*/ 3798427 h 3798427"/>
              <a:gd name="connsiteX3" fmla="*/ 0 w 6714956"/>
              <a:gd name="connsiteY3" fmla="*/ 3798427 h 3798427"/>
              <a:gd name="connsiteX4" fmla="*/ 0 w 6714956"/>
              <a:gd name="connsiteY4" fmla="*/ 0 h 37984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14956" h="3798427">
                <a:moveTo>
                  <a:pt x="0" y="0"/>
                </a:moveTo>
                <a:lnTo>
                  <a:pt x="6714956" y="0"/>
                </a:lnTo>
                <a:lnTo>
                  <a:pt x="6714956" y="3798427"/>
                </a:lnTo>
                <a:lnTo>
                  <a:pt x="0" y="37984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23289" y="1338329"/>
            <a:ext cx="2723528" cy="1053595"/>
          </a:xfrm>
          <a:custGeom>
            <a:avLst/>
            <a:gdLst>
              <a:gd name="connsiteX0" fmla="*/ 0 w 2723528"/>
              <a:gd name="connsiteY0" fmla="*/ 0 h 1053595"/>
              <a:gd name="connsiteX1" fmla="*/ 2723528 w 2723528"/>
              <a:gd name="connsiteY1" fmla="*/ 0 h 1053595"/>
              <a:gd name="connsiteX2" fmla="*/ 2723528 w 2723528"/>
              <a:gd name="connsiteY2" fmla="*/ 1053595 h 1053595"/>
              <a:gd name="connsiteX3" fmla="*/ 0 w 2723528"/>
              <a:gd name="connsiteY3" fmla="*/ 1053595 h 1053595"/>
              <a:gd name="connsiteX4" fmla="*/ 0 w 2723528"/>
              <a:gd name="connsiteY4" fmla="*/ 0 h 10535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528" h="1053595">
                <a:moveTo>
                  <a:pt x="0" y="0"/>
                </a:moveTo>
                <a:lnTo>
                  <a:pt x="2723528" y="0"/>
                </a:lnTo>
                <a:lnTo>
                  <a:pt x="2723528" y="1053595"/>
                </a:lnTo>
                <a:lnTo>
                  <a:pt x="0" y="105359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43148" y="509014"/>
            <a:ext cx="4375321" cy="2509223"/>
          </a:xfrm>
          <a:custGeom>
            <a:avLst/>
            <a:gdLst>
              <a:gd name="connsiteX0" fmla="*/ 0 w 4375321"/>
              <a:gd name="connsiteY0" fmla="*/ 0 h 2509223"/>
              <a:gd name="connsiteX1" fmla="*/ 4375321 w 4375321"/>
              <a:gd name="connsiteY1" fmla="*/ 0 h 2509223"/>
              <a:gd name="connsiteX2" fmla="*/ 4375321 w 4375321"/>
              <a:gd name="connsiteY2" fmla="*/ 2509223 h 2509223"/>
              <a:gd name="connsiteX3" fmla="*/ 0 w 4375321"/>
              <a:gd name="connsiteY3" fmla="*/ 2509223 h 2509223"/>
              <a:gd name="connsiteX4" fmla="*/ 0 w 4375321"/>
              <a:gd name="connsiteY4" fmla="*/ 0 h 25092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375321" h="2509223">
                <a:moveTo>
                  <a:pt x="0" y="0"/>
                </a:moveTo>
                <a:lnTo>
                  <a:pt x="4375321" y="0"/>
                </a:lnTo>
                <a:lnTo>
                  <a:pt x="4375321" y="2509223"/>
                </a:lnTo>
                <a:lnTo>
                  <a:pt x="0" y="2509223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357632" y="2214523"/>
            <a:ext cx="1491275" cy="1223393"/>
          </a:xfrm>
          <a:custGeom>
            <a:avLst/>
            <a:gdLst>
              <a:gd name="connsiteX0" fmla="*/ 0 w 1491275"/>
              <a:gd name="connsiteY0" fmla="*/ 0 h 1223393"/>
              <a:gd name="connsiteX1" fmla="*/ 1491275 w 1491275"/>
              <a:gd name="connsiteY1" fmla="*/ 0 h 1223393"/>
              <a:gd name="connsiteX2" fmla="*/ 1491275 w 1491275"/>
              <a:gd name="connsiteY2" fmla="*/ 1223393 h 1223393"/>
              <a:gd name="connsiteX3" fmla="*/ 0 w 1491275"/>
              <a:gd name="connsiteY3" fmla="*/ 1223393 h 1223393"/>
              <a:gd name="connsiteX4" fmla="*/ 0 w 1491275"/>
              <a:gd name="connsiteY4" fmla="*/ 0 h 12233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91275" h="1223393">
                <a:moveTo>
                  <a:pt x="0" y="0"/>
                </a:moveTo>
                <a:lnTo>
                  <a:pt x="1491275" y="0"/>
                </a:lnTo>
                <a:lnTo>
                  <a:pt x="1491275" y="1223393"/>
                </a:lnTo>
                <a:lnTo>
                  <a:pt x="0" y="1223393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37549" y="3299442"/>
            <a:ext cx="1071524" cy="1071524"/>
          </a:xfrm>
          <a:custGeom>
            <a:avLst/>
            <a:gdLst>
              <a:gd name="connsiteX0" fmla="*/ 0 w 1071524"/>
              <a:gd name="connsiteY0" fmla="*/ 0 h 1071524"/>
              <a:gd name="connsiteX1" fmla="*/ 1071524 w 1071524"/>
              <a:gd name="connsiteY1" fmla="*/ 0 h 1071524"/>
              <a:gd name="connsiteX2" fmla="*/ 1071524 w 1071524"/>
              <a:gd name="connsiteY2" fmla="*/ 1071524 h 1071524"/>
              <a:gd name="connsiteX3" fmla="*/ 0 w 1071524"/>
              <a:gd name="connsiteY3" fmla="*/ 1071524 h 1071524"/>
              <a:gd name="connsiteX4" fmla="*/ 0 w 1071524"/>
              <a:gd name="connsiteY4" fmla="*/ 0 h 1071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1524" h="1071524">
                <a:moveTo>
                  <a:pt x="0" y="0"/>
                </a:moveTo>
                <a:lnTo>
                  <a:pt x="1071524" y="0"/>
                </a:lnTo>
                <a:lnTo>
                  <a:pt x="1071524" y="1071524"/>
                </a:lnTo>
                <a:lnTo>
                  <a:pt x="0" y="1071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85750" y="4232561"/>
            <a:ext cx="1866308" cy="187516"/>
          </a:xfrm>
          <a:custGeom>
            <a:avLst/>
            <a:gdLst>
              <a:gd name="connsiteX0" fmla="*/ 0 w 1866308"/>
              <a:gd name="connsiteY0" fmla="*/ 187516 h 187516"/>
              <a:gd name="connsiteX1" fmla="*/ 0 w 1866308"/>
              <a:gd name="connsiteY1" fmla="*/ 0 h 187516"/>
              <a:gd name="connsiteX2" fmla="*/ 1866308 w 1866308"/>
              <a:gd name="connsiteY2" fmla="*/ 187516 h 187516"/>
              <a:gd name="connsiteX3" fmla="*/ 0 w 1866308"/>
              <a:gd name="connsiteY3" fmla="*/ 187516 h 187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66308" h="187516">
                <a:moveTo>
                  <a:pt x="0" y="187516"/>
                </a:moveTo>
                <a:lnTo>
                  <a:pt x="0" y="0"/>
                </a:lnTo>
                <a:lnTo>
                  <a:pt x="1866308" y="187516"/>
                </a:lnTo>
                <a:lnTo>
                  <a:pt x="0" y="18751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85750" y="3232472"/>
            <a:ext cx="1866308" cy="187516"/>
          </a:xfrm>
          <a:custGeom>
            <a:avLst/>
            <a:gdLst>
              <a:gd name="connsiteX0" fmla="*/ 0 w 1866308"/>
              <a:gd name="connsiteY0" fmla="*/ 0 h 187516"/>
              <a:gd name="connsiteX1" fmla="*/ 0 w 1866308"/>
              <a:gd name="connsiteY1" fmla="*/ 187516 h 187516"/>
              <a:gd name="connsiteX2" fmla="*/ 1866308 w 1866308"/>
              <a:gd name="connsiteY2" fmla="*/ 0 h 187516"/>
              <a:gd name="connsiteX3" fmla="*/ 0 w 1866308"/>
              <a:gd name="connsiteY3" fmla="*/ 0 h 187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66308" h="187516">
                <a:moveTo>
                  <a:pt x="0" y="0"/>
                </a:moveTo>
                <a:lnTo>
                  <a:pt x="0" y="187516"/>
                </a:lnTo>
                <a:lnTo>
                  <a:pt x="1866308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500681" y="3567323"/>
            <a:ext cx="1267800" cy="517800"/>
          </a:xfrm>
          <a:custGeom>
            <a:avLst/>
            <a:gdLst>
              <a:gd name="connsiteX0" fmla="*/ 0 w 1267800"/>
              <a:gd name="connsiteY0" fmla="*/ 0 h 517800"/>
              <a:gd name="connsiteX1" fmla="*/ 1267800 w 1267800"/>
              <a:gd name="connsiteY1" fmla="*/ 0 h 517800"/>
              <a:gd name="connsiteX2" fmla="*/ 1267800 w 1267800"/>
              <a:gd name="connsiteY2" fmla="*/ 517799 h 517800"/>
              <a:gd name="connsiteX3" fmla="*/ 0 w 1267800"/>
              <a:gd name="connsiteY3" fmla="*/ 517799 h 517800"/>
              <a:gd name="connsiteX4" fmla="*/ 0 w 1267800"/>
              <a:gd name="connsiteY4" fmla="*/ 0 h 51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67800" h="517800">
                <a:moveTo>
                  <a:pt x="0" y="0"/>
                </a:moveTo>
                <a:lnTo>
                  <a:pt x="1267800" y="0"/>
                </a:lnTo>
                <a:lnTo>
                  <a:pt x="1267800" y="517799"/>
                </a:lnTo>
                <a:lnTo>
                  <a:pt x="0" y="5177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57200" y="993275"/>
            <a:ext cx="8229600" cy="1959600"/>
          </a:xfrm>
          <a:custGeom>
            <a:avLst/>
            <a:gdLst>
              <a:gd name="connsiteX0" fmla="*/ 0 w 8229600"/>
              <a:gd name="connsiteY0" fmla="*/ 0 h 1959600"/>
              <a:gd name="connsiteX1" fmla="*/ 8229600 w 8229600"/>
              <a:gd name="connsiteY1" fmla="*/ 0 h 1959600"/>
              <a:gd name="connsiteX2" fmla="*/ 8229600 w 8229600"/>
              <a:gd name="connsiteY2" fmla="*/ 1959600 h 1959600"/>
              <a:gd name="connsiteX3" fmla="*/ 0 w 8229600"/>
              <a:gd name="connsiteY3" fmla="*/ 1959600 h 1959600"/>
              <a:gd name="connsiteX4" fmla="*/ 0 w 8229600"/>
              <a:gd name="connsiteY4" fmla="*/ 0 h 1959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9600" h="1959600">
                <a:moveTo>
                  <a:pt x="0" y="0"/>
                </a:moveTo>
                <a:lnTo>
                  <a:pt x="8229600" y="0"/>
                </a:lnTo>
                <a:lnTo>
                  <a:pt x="8229600" y="1959600"/>
                </a:lnTo>
                <a:lnTo>
                  <a:pt x="0" y="1959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8150" y="141825"/>
            <a:ext cx="8838900" cy="789899"/>
          </a:xfrm>
          <a:custGeom>
            <a:avLst/>
            <a:gdLst>
              <a:gd name="connsiteX0" fmla="*/ 0 w 8838900"/>
              <a:gd name="connsiteY0" fmla="*/ 0 h 789899"/>
              <a:gd name="connsiteX1" fmla="*/ 8838900 w 8838900"/>
              <a:gd name="connsiteY1" fmla="*/ 0 h 789899"/>
              <a:gd name="connsiteX2" fmla="*/ 8838900 w 8838900"/>
              <a:gd name="connsiteY2" fmla="*/ 789900 h 789899"/>
              <a:gd name="connsiteX3" fmla="*/ 0 w 8838900"/>
              <a:gd name="connsiteY3" fmla="*/ 789900 h 789899"/>
              <a:gd name="connsiteX4" fmla="*/ 0 w 8838900"/>
              <a:gd name="connsiteY4" fmla="*/ 0 h 789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38900" h="789899">
                <a:moveTo>
                  <a:pt x="0" y="0"/>
                </a:moveTo>
                <a:lnTo>
                  <a:pt x="8838900" y="0"/>
                </a:lnTo>
                <a:lnTo>
                  <a:pt x="8838900" y="789900"/>
                </a:lnTo>
                <a:lnTo>
                  <a:pt x="0" y="789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9100" y="825500"/>
            <a:ext cx="7200900" cy="38227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15" name="TextBox 1"/>
          <p:cNvSpPr txBox="1"/>
          <p:nvPr/>
        </p:nvSpPr>
        <p:spPr>
          <a:xfrm>
            <a:off x="584200" y="1270000"/>
            <a:ext cx="177800" cy="137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rgbClr val="43434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400" dirty="0" smtClean="0">
              <a:solidFill>
                <a:srgbClr val="43434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</a:pPr>
            <a:r>
              <a:rPr lang="en-US" altLang="zh-CN" sz="2400" dirty="0" smtClean="0">
                <a:solidFill>
                  <a:srgbClr val="43434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400" dirty="0" smtClean="0">
              <a:solidFill>
                <a:srgbClr val="43434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</a:pPr>
            <a:r>
              <a:rPr lang="en-US" altLang="zh-CN" sz="2400" dirty="0" smtClean="0">
                <a:solidFill>
                  <a:srgbClr val="43434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400" dirty="0" smtClean="0">
              <a:solidFill>
                <a:srgbClr val="43434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</a:pPr>
            <a:r>
              <a:rPr lang="en-US" altLang="zh-CN" sz="2400" dirty="0" smtClean="0">
                <a:solidFill>
                  <a:srgbClr val="43434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400" dirty="0" smtClean="0">
              <a:solidFill>
                <a:srgbClr val="43434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990600" y="1308100"/>
            <a:ext cx="7696200" cy="280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400"/>
              </a:lnSpc>
              <a:tabLst>
                <a:tab pos="6565900" algn="l"/>
              </a:tabLst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powerful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class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machine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learning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model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800"/>
              </a:lnSpc>
              <a:tabLst>
                <a:tab pos="6565900" algn="l"/>
              </a:tabLst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Modern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reincarnation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artificial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neural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networks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800"/>
              </a:lnSpc>
              <a:tabLst>
                <a:tab pos="6565900" algn="l"/>
              </a:tabLst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Collection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simple,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trainable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mathematical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functions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800"/>
              </a:lnSpc>
              <a:tabLst>
                <a:tab pos="6565900" algn="l"/>
              </a:tabLst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Compatible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with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many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variants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machine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learning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3200"/>
              </a:lnSpc>
              <a:tabLst>
                <a:tab pos="65659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“cat”</a:t>
            </a:r>
            <a:endParaRPr lang="en-US" altLang="zh-CN" sz="3000" dirty="0" smtClean="0">
              <a:solidFill>
                <a:srgbClr val="000000"/>
              </a:solidFill>
              <a:latin typeface="Courier New" pitchFamily="18" charset="0"/>
              <a:cs typeface="Courier New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600200" y="355600"/>
            <a:ext cx="5778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700"/>
              </a:lnSpc>
            </a:pP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Learning?</a:t>
            </a:r>
            <a:endParaRPr lang="en-US" altLang="zh-CN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90714" y="836051"/>
            <a:ext cx="6714956" cy="3798427"/>
          </a:xfrm>
          <a:custGeom>
            <a:avLst/>
            <a:gdLst>
              <a:gd name="connsiteX0" fmla="*/ 0 w 6714956"/>
              <a:gd name="connsiteY0" fmla="*/ 0 h 3798427"/>
              <a:gd name="connsiteX1" fmla="*/ 6714956 w 6714956"/>
              <a:gd name="connsiteY1" fmla="*/ 0 h 3798427"/>
              <a:gd name="connsiteX2" fmla="*/ 6714956 w 6714956"/>
              <a:gd name="connsiteY2" fmla="*/ 3798427 h 3798427"/>
              <a:gd name="connsiteX3" fmla="*/ 0 w 6714956"/>
              <a:gd name="connsiteY3" fmla="*/ 3798427 h 3798427"/>
              <a:gd name="connsiteX4" fmla="*/ 0 w 6714956"/>
              <a:gd name="connsiteY4" fmla="*/ 0 h 37984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14956" h="3798427">
                <a:moveTo>
                  <a:pt x="0" y="0"/>
                </a:moveTo>
                <a:lnTo>
                  <a:pt x="6714956" y="0"/>
                </a:lnTo>
                <a:lnTo>
                  <a:pt x="6714956" y="3798427"/>
                </a:lnTo>
                <a:lnTo>
                  <a:pt x="0" y="379842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23289" y="1338328"/>
            <a:ext cx="2723528" cy="1053595"/>
          </a:xfrm>
          <a:custGeom>
            <a:avLst/>
            <a:gdLst>
              <a:gd name="connsiteX0" fmla="*/ 0 w 2723528"/>
              <a:gd name="connsiteY0" fmla="*/ 0 h 1053595"/>
              <a:gd name="connsiteX1" fmla="*/ 2723528 w 2723528"/>
              <a:gd name="connsiteY1" fmla="*/ 0 h 1053595"/>
              <a:gd name="connsiteX2" fmla="*/ 2723528 w 2723528"/>
              <a:gd name="connsiteY2" fmla="*/ 1053595 h 1053595"/>
              <a:gd name="connsiteX3" fmla="*/ 0 w 2723528"/>
              <a:gd name="connsiteY3" fmla="*/ 1053595 h 1053595"/>
              <a:gd name="connsiteX4" fmla="*/ 0 w 2723528"/>
              <a:gd name="connsiteY4" fmla="*/ 0 h 10535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723528" h="1053595">
                <a:moveTo>
                  <a:pt x="0" y="0"/>
                </a:moveTo>
                <a:lnTo>
                  <a:pt x="2723528" y="0"/>
                </a:lnTo>
                <a:lnTo>
                  <a:pt x="2723528" y="1053595"/>
                </a:lnTo>
                <a:lnTo>
                  <a:pt x="0" y="105359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37549" y="3299442"/>
            <a:ext cx="1071524" cy="1071524"/>
          </a:xfrm>
          <a:custGeom>
            <a:avLst/>
            <a:gdLst>
              <a:gd name="connsiteX0" fmla="*/ 0 w 1071524"/>
              <a:gd name="connsiteY0" fmla="*/ 0 h 1071524"/>
              <a:gd name="connsiteX1" fmla="*/ 1071524 w 1071524"/>
              <a:gd name="connsiteY1" fmla="*/ 0 h 1071524"/>
              <a:gd name="connsiteX2" fmla="*/ 1071524 w 1071524"/>
              <a:gd name="connsiteY2" fmla="*/ 1071524 h 1071524"/>
              <a:gd name="connsiteX3" fmla="*/ 0 w 1071524"/>
              <a:gd name="connsiteY3" fmla="*/ 1071524 h 1071524"/>
              <a:gd name="connsiteX4" fmla="*/ 0 w 1071524"/>
              <a:gd name="connsiteY4" fmla="*/ 0 h 1071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1524" h="1071524">
                <a:moveTo>
                  <a:pt x="0" y="0"/>
                </a:moveTo>
                <a:lnTo>
                  <a:pt x="1071524" y="0"/>
                </a:lnTo>
                <a:lnTo>
                  <a:pt x="1071524" y="1071524"/>
                </a:lnTo>
                <a:lnTo>
                  <a:pt x="0" y="1071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85750" y="4232561"/>
            <a:ext cx="1866308" cy="187516"/>
          </a:xfrm>
          <a:custGeom>
            <a:avLst/>
            <a:gdLst>
              <a:gd name="connsiteX0" fmla="*/ 0 w 1866308"/>
              <a:gd name="connsiteY0" fmla="*/ 187516 h 187516"/>
              <a:gd name="connsiteX1" fmla="*/ 0 w 1866308"/>
              <a:gd name="connsiteY1" fmla="*/ 0 h 187516"/>
              <a:gd name="connsiteX2" fmla="*/ 1866308 w 1866308"/>
              <a:gd name="connsiteY2" fmla="*/ 187516 h 187516"/>
              <a:gd name="connsiteX3" fmla="*/ 0 w 1866308"/>
              <a:gd name="connsiteY3" fmla="*/ 187516 h 187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66308" h="187516">
                <a:moveTo>
                  <a:pt x="0" y="187516"/>
                </a:moveTo>
                <a:lnTo>
                  <a:pt x="0" y="0"/>
                </a:lnTo>
                <a:lnTo>
                  <a:pt x="1866308" y="187516"/>
                </a:lnTo>
                <a:lnTo>
                  <a:pt x="0" y="18751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85750" y="3232472"/>
            <a:ext cx="1866308" cy="187516"/>
          </a:xfrm>
          <a:custGeom>
            <a:avLst/>
            <a:gdLst>
              <a:gd name="connsiteX0" fmla="*/ 0 w 1866308"/>
              <a:gd name="connsiteY0" fmla="*/ 0 h 187516"/>
              <a:gd name="connsiteX1" fmla="*/ 0 w 1866308"/>
              <a:gd name="connsiteY1" fmla="*/ 187516 h 187516"/>
              <a:gd name="connsiteX2" fmla="*/ 1866308 w 1866308"/>
              <a:gd name="connsiteY2" fmla="*/ 0 h 187516"/>
              <a:gd name="connsiteX3" fmla="*/ 0 w 1866308"/>
              <a:gd name="connsiteY3" fmla="*/ 0 h 1875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866308" h="187516">
                <a:moveTo>
                  <a:pt x="0" y="0"/>
                </a:moveTo>
                <a:lnTo>
                  <a:pt x="0" y="187516"/>
                </a:lnTo>
                <a:lnTo>
                  <a:pt x="1866308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500681" y="3567323"/>
            <a:ext cx="1267800" cy="517800"/>
          </a:xfrm>
          <a:custGeom>
            <a:avLst/>
            <a:gdLst>
              <a:gd name="connsiteX0" fmla="*/ 0 w 1267800"/>
              <a:gd name="connsiteY0" fmla="*/ 0 h 517800"/>
              <a:gd name="connsiteX1" fmla="*/ 1267800 w 1267800"/>
              <a:gd name="connsiteY1" fmla="*/ 0 h 517800"/>
              <a:gd name="connsiteX2" fmla="*/ 1267800 w 1267800"/>
              <a:gd name="connsiteY2" fmla="*/ 517799 h 517800"/>
              <a:gd name="connsiteX3" fmla="*/ 0 w 1267800"/>
              <a:gd name="connsiteY3" fmla="*/ 517799 h 517800"/>
              <a:gd name="connsiteX4" fmla="*/ 0 w 1267800"/>
              <a:gd name="connsiteY4" fmla="*/ 0 h 51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67800" h="517800">
                <a:moveTo>
                  <a:pt x="0" y="0"/>
                </a:moveTo>
                <a:lnTo>
                  <a:pt x="1267800" y="0"/>
                </a:lnTo>
                <a:lnTo>
                  <a:pt x="1267800" y="517799"/>
                </a:lnTo>
                <a:lnTo>
                  <a:pt x="0" y="5177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8150" y="984349"/>
            <a:ext cx="3438000" cy="1461000"/>
          </a:xfrm>
          <a:custGeom>
            <a:avLst/>
            <a:gdLst>
              <a:gd name="connsiteX0" fmla="*/ 0 w 3438000"/>
              <a:gd name="connsiteY0" fmla="*/ 0 h 1461000"/>
              <a:gd name="connsiteX1" fmla="*/ 3438000 w 3438000"/>
              <a:gd name="connsiteY1" fmla="*/ 0 h 1461000"/>
              <a:gd name="connsiteX2" fmla="*/ 3438000 w 3438000"/>
              <a:gd name="connsiteY2" fmla="*/ 1461000 h 1461000"/>
              <a:gd name="connsiteX3" fmla="*/ 0 w 3438000"/>
              <a:gd name="connsiteY3" fmla="*/ 1461000 h 1461000"/>
              <a:gd name="connsiteX4" fmla="*/ 0 w 3438000"/>
              <a:gd name="connsiteY4" fmla="*/ 0 h 146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38000" h="1461000">
                <a:moveTo>
                  <a:pt x="0" y="0"/>
                </a:moveTo>
                <a:lnTo>
                  <a:pt x="3438000" y="0"/>
                </a:lnTo>
                <a:lnTo>
                  <a:pt x="3438000" y="1461000"/>
                </a:lnTo>
                <a:lnTo>
                  <a:pt x="0" y="1461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8150" y="141825"/>
            <a:ext cx="8838900" cy="789899"/>
          </a:xfrm>
          <a:custGeom>
            <a:avLst/>
            <a:gdLst>
              <a:gd name="connsiteX0" fmla="*/ 0 w 8838900"/>
              <a:gd name="connsiteY0" fmla="*/ 0 h 789899"/>
              <a:gd name="connsiteX1" fmla="*/ 8838900 w 8838900"/>
              <a:gd name="connsiteY1" fmla="*/ 0 h 789899"/>
              <a:gd name="connsiteX2" fmla="*/ 8838900 w 8838900"/>
              <a:gd name="connsiteY2" fmla="*/ 789900 h 789899"/>
              <a:gd name="connsiteX3" fmla="*/ 0 w 8838900"/>
              <a:gd name="connsiteY3" fmla="*/ 789900 h 789899"/>
              <a:gd name="connsiteX4" fmla="*/ 0 w 8838900"/>
              <a:gd name="connsiteY4" fmla="*/ 0 h 789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38900" h="789899">
                <a:moveTo>
                  <a:pt x="0" y="0"/>
                </a:moveTo>
                <a:lnTo>
                  <a:pt x="8838900" y="0"/>
                </a:lnTo>
                <a:lnTo>
                  <a:pt x="8838900" y="789900"/>
                </a:lnTo>
                <a:lnTo>
                  <a:pt x="0" y="789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9100" y="825500"/>
            <a:ext cx="7200900" cy="38227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13" name="TextBox 1"/>
          <p:cNvSpPr txBox="1"/>
          <p:nvPr/>
        </p:nvSpPr>
        <p:spPr>
          <a:xfrm>
            <a:off x="7556500" y="3721100"/>
            <a:ext cx="1143000" cy="31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500"/>
              </a:lnSpc>
            </a:pPr>
            <a:r>
              <a:rPr lang="en-US" altLang="zh-CN" sz="3000" b="1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“cat”</a:t>
            </a:r>
            <a:endParaRPr lang="en-US" altLang="zh-CN" sz="3000" b="1" dirty="0" smtClean="0">
              <a:solidFill>
                <a:srgbClr val="000000"/>
              </a:solidFill>
              <a:latin typeface="Courier New" pitchFamily="18" charset="0"/>
              <a:cs typeface="Courier New" pitchFamily="18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03200" y="1244600"/>
            <a:ext cx="32004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400"/>
              </a:lnSpc>
              <a:tabLst>
                <a:tab pos="406400" algn="l"/>
              </a:tabLst>
            </a:pPr>
            <a:r>
              <a:rPr lang="en-US" altLang="zh-CN" sz="2400" dirty="0" smtClean="0">
                <a:solidFill>
                  <a:srgbClr val="43434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Loosely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based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on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800"/>
              </a:lnSpc>
              <a:tabLst>
                <a:tab pos="406400" algn="l"/>
              </a:tabLst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(what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little)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we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know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800"/>
              </a:lnSpc>
              <a:tabLst>
                <a:tab pos="406400" algn="l"/>
              </a:tabLst>
            </a:pPr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about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the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brain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1600200" y="355600"/>
            <a:ext cx="57785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700"/>
              </a:lnSpc>
            </a:pP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Learning?</a:t>
            </a:r>
            <a:endParaRPr lang="en-US" altLang="zh-CN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57200" y="205978"/>
            <a:ext cx="8229600" cy="857399"/>
          </a:xfrm>
          <a:custGeom>
            <a:avLst/>
            <a:gdLst>
              <a:gd name="connsiteX0" fmla="*/ 0 w 8229600"/>
              <a:gd name="connsiteY0" fmla="*/ 0 h 857399"/>
              <a:gd name="connsiteX1" fmla="*/ 8229600 w 8229600"/>
              <a:gd name="connsiteY1" fmla="*/ 0 h 857399"/>
              <a:gd name="connsiteX2" fmla="*/ 8229600 w 8229600"/>
              <a:gd name="connsiteY2" fmla="*/ 857399 h 857399"/>
              <a:gd name="connsiteX3" fmla="*/ 0 w 8229600"/>
              <a:gd name="connsiteY3" fmla="*/ 857399 h 857399"/>
              <a:gd name="connsiteX4" fmla="*/ 0 w 8229600"/>
              <a:gd name="connsiteY4" fmla="*/ 0 h 857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9600" h="857399">
                <a:moveTo>
                  <a:pt x="0" y="0"/>
                </a:moveTo>
                <a:lnTo>
                  <a:pt x="8229600" y="0"/>
                </a:lnTo>
                <a:lnTo>
                  <a:pt x="8229600" y="857399"/>
                </a:lnTo>
                <a:lnTo>
                  <a:pt x="0" y="8573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4790599"/>
            <a:ext cx="2106725" cy="352900"/>
          </a:xfrm>
          <a:custGeom>
            <a:avLst/>
            <a:gdLst>
              <a:gd name="connsiteX0" fmla="*/ 0 w 2106725"/>
              <a:gd name="connsiteY0" fmla="*/ 0 h 352900"/>
              <a:gd name="connsiteX1" fmla="*/ 2106725 w 2106725"/>
              <a:gd name="connsiteY1" fmla="*/ 0 h 352900"/>
              <a:gd name="connsiteX2" fmla="*/ 2106725 w 2106725"/>
              <a:gd name="connsiteY2" fmla="*/ 352899 h 352900"/>
              <a:gd name="connsiteX3" fmla="*/ 0 w 2106725"/>
              <a:gd name="connsiteY3" fmla="*/ 352899 h 352900"/>
              <a:gd name="connsiteX4" fmla="*/ 0 w 2106725"/>
              <a:gd name="connsiteY4" fmla="*/ 0 h 352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06725" h="352900">
                <a:moveTo>
                  <a:pt x="0" y="0"/>
                </a:moveTo>
                <a:lnTo>
                  <a:pt x="2106725" y="0"/>
                </a:lnTo>
                <a:lnTo>
                  <a:pt x="2106725" y="352899"/>
                </a:lnTo>
                <a:lnTo>
                  <a:pt x="0" y="3528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4775200"/>
            <a:ext cx="2120900" cy="3683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533400" y="482600"/>
            <a:ext cx="21971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4000"/>
              </a:lnSpc>
            </a:pPr>
            <a:r>
              <a:rPr lang="en-US" altLang="zh-CN" sz="4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ConvNets</a:t>
            </a:r>
            <a:endParaRPr lang="en-US" altLang="zh-CN" sz="4000" dirty="0" smtClean="0">
              <a:solidFill>
                <a:srgbClr val="434343"/>
              </a:solidFill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445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699 h 572700"/>
              <a:gd name="connsiteX3" fmla="*/ 0 w 8520600"/>
              <a:gd name="connsiteY3" fmla="*/ 572699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84700" y="1250150"/>
            <a:ext cx="8868900" cy="3477900"/>
          </a:xfrm>
          <a:custGeom>
            <a:avLst/>
            <a:gdLst>
              <a:gd name="connsiteX0" fmla="*/ 0 w 8868900"/>
              <a:gd name="connsiteY0" fmla="*/ 0 h 3477900"/>
              <a:gd name="connsiteX1" fmla="*/ 8868900 w 8868900"/>
              <a:gd name="connsiteY1" fmla="*/ 0 h 3477900"/>
              <a:gd name="connsiteX2" fmla="*/ 8868900 w 8868900"/>
              <a:gd name="connsiteY2" fmla="*/ 3477900 h 3477900"/>
              <a:gd name="connsiteX3" fmla="*/ 0 w 8868900"/>
              <a:gd name="connsiteY3" fmla="*/ 3477900 h 3477900"/>
              <a:gd name="connsiteX4" fmla="*/ 0 w 8868900"/>
              <a:gd name="connsiteY4" fmla="*/ 0 h 3477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68900" h="3477900">
                <a:moveTo>
                  <a:pt x="0" y="0"/>
                </a:moveTo>
                <a:lnTo>
                  <a:pt x="8868900" y="0"/>
                </a:lnTo>
                <a:lnTo>
                  <a:pt x="8868900" y="3477900"/>
                </a:lnTo>
                <a:lnTo>
                  <a:pt x="0" y="3477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393700" y="622300"/>
            <a:ext cx="2832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Plenty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raw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30200" y="1460500"/>
            <a:ext cx="1651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000"/>
              </a:lnSpc>
            </a:pPr>
            <a:r>
              <a:rPr lang="en-US" altLang="zh-CN" sz="22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2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600"/>
              </a:lnSpc>
            </a:pPr>
            <a:r>
              <a:rPr lang="en-US" altLang="zh-CN" sz="22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2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600"/>
              </a:lnSpc>
            </a:pPr>
            <a:r>
              <a:rPr lang="en-US" altLang="zh-CN" sz="22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2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600"/>
              </a:lnSpc>
            </a:pPr>
            <a:r>
              <a:rPr lang="en-US" altLang="zh-CN" sz="22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2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600"/>
              </a:lnSpc>
            </a:pPr>
            <a:r>
              <a:rPr lang="en-US" altLang="zh-CN" sz="22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2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600"/>
              </a:lnSpc>
            </a:pPr>
            <a:r>
              <a:rPr lang="en-US" altLang="zh-CN" sz="22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2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23900" y="1460500"/>
            <a:ext cx="6591300" cy="1917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000"/>
              </a:lnSpc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trillions of words of English + other languages</a:t>
            </a:r>
            <a:endParaRPr lang="en-US" altLang="zh-CN" sz="2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600"/>
              </a:lnSpc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billions of images and videos</a:t>
            </a:r>
            <a:endParaRPr lang="en-US" altLang="zh-CN" sz="2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600"/>
              </a:lnSpc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Audio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tens of thousands of hours of speech per day</a:t>
            </a:r>
            <a:endParaRPr lang="en-US" altLang="zh-CN" sz="2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600"/>
              </a:lnSpc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User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queries, marking messages spam, etc.</a:t>
            </a:r>
            <a:endParaRPr lang="en-US" altLang="zh-CN" sz="2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600"/>
              </a:lnSpc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graph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billions of labelled relation triples</a:t>
            </a:r>
            <a:endParaRPr lang="en-US" altLang="zh-CN" sz="2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600"/>
              </a:lnSpc>
            </a:pP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endParaRPr lang="en-US" altLang="zh-CN" sz="2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66700" y="4191000"/>
            <a:ext cx="8509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build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systems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truly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data?</a:t>
            </a:r>
            <a:endParaRPr lang="en-US" altLang="zh-CN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445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699 h 572700"/>
              <a:gd name="connsiteX3" fmla="*/ 0 w 8520600"/>
              <a:gd name="connsiteY3" fmla="*/ 572699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71900" y="1081575"/>
            <a:ext cx="8222100" cy="2460300"/>
          </a:xfrm>
          <a:custGeom>
            <a:avLst/>
            <a:gdLst>
              <a:gd name="connsiteX0" fmla="*/ 0 w 8222100"/>
              <a:gd name="connsiteY0" fmla="*/ 0 h 2460300"/>
              <a:gd name="connsiteX1" fmla="*/ 8222100 w 8222100"/>
              <a:gd name="connsiteY1" fmla="*/ 0 h 2460300"/>
              <a:gd name="connsiteX2" fmla="*/ 8222100 w 8222100"/>
              <a:gd name="connsiteY2" fmla="*/ 2460300 h 2460300"/>
              <a:gd name="connsiteX3" fmla="*/ 0 w 8222100"/>
              <a:gd name="connsiteY3" fmla="*/ 2460300 h 2460300"/>
              <a:gd name="connsiteX4" fmla="*/ 0 w 8222100"/>
              <a:gd name="connsiteY4" fmla="*/ 0 h 2460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2100" h="2460300">
                <a:moveTo>
                  <a:pt x="0" y="0"/>
                </a:moveTo>
                <a:lnTo>
                  <a:pt x="8222100" y="0"/>
                </a:lnTo>
                <a:lnTo>
                  <a:pt x="8222100" y="2460300"/>
                </a:lnTo>
                <a:lnTo>
                  <a:pt x="0" y="2460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09695" y="3714895"/>
            <a:ext cx="8222100" cy="1281300"/>
          </a:xfrm>
          <a:custGeom>
            <a:avLst/>
            <a:gdLst>
              <a:gd name="connsiteX0" fmla="*/ 0 w 8222100"/>
              <a:gd name="connsiteY0" fmla="*/ 0 h 1281300"/>
              <a:gd name="connsiteX1" fmla="*/ 8222100 w 8222100"/>
              <a:gd name="connsiteY1" fmla="*/ 0 h 1281300"/>
              <a:gd name="connsiteX2" fmla="*/ 8222100 w 8222100"/>
              <a:gd name="connsiteY2" fmla="*/ 1281300 h 1281300"/>
              <a:gd name="connsiteX3" fmla="*/ 0 w 8222100"/>
              <a:gd name="connsiteY3" fmla="*/ 1281300 h 1281300"/>
              <a:gd name="connsiteX4" fmla="*/ 0 w 8222100"/>
              <a:gd name="connsiteY4" fmla="*/ 0 h 1281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2100" h="1281300">
                <a:moveTo>
                  <a:pt x="0" y="0"/>
                </a:moveTo>
                <a:lnTo>
                  <a:pt x="8222100" y="0"/>
                </a:lnTo>
                <a:lnTo>
                  <a:pt x="8222100" y="1281300"/>
                </a:lnTo>
                <a:lnTo>
                  <a:pt x="0" y="1281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1536700" y="622300"/>
            <a:ext cx="6057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Networks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679700" y="1257300"/>
            <a:ext cx="3771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000"/>
              </a:lnSpc>
            </a:pP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Results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get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better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with</a:t>
            </a:r>
            <a:endParaRPr lang="en-US" altLang="zh-CN" sz="30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3556000" y="1993900"/>
            <a:ext cx="20447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000"/>
              </a:lnSpc>
            </a:pPr>
            <a:r>
              <a:rPr lang="en-US" altLang="zh-CN" sz="3000" b="1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more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data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+</a:t>
            </a:r>
            <a:endParaRPr lang="en-US" altLang="zh-CN" sz="3000" dirty="0" smtClean="0">
              <a:solidFill>
                <a:srgbClr val="FF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200400" y="2514600"/>
            <a:ext cx="2755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000"/>
              </a:lnSpc>
            </a:pPr>
            <a:r>
              <a:rPr lang="en-US" altLang="zh-CN" sz="3000" b="1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bigger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models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+</a:t>
            </a:r>
            <a:endParaRPr lang="en-US" altLang="zh-CN" sz="3000" dirty="0" smtClean="0">
              <a:solidFill>
                <a:srgbClr val="FF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997200" y="3035300"/>
            <a:ext cx="3136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000"/>
              </a:lnSpc>
            </a:pPr>
            <a:r>
              <a:rPr lang="en-US" altLang="zh-CN" sz="3000" b="1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more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FF0000"/>
                </a:solidFill>
                <a:latin typeface="微软雅黑" pitchFamily="18" charset="0"/>
                <a:cs typeface="微软雅黑" pitchFamily="18" charset="0"/>
              </a:rPr>
              <a:t>computation</a:t>
            </a:r>
            <a:endParaRPr lang="en-US" altLang="zh-CN" sz="3000" b="1" dirty="0" smtClean="0">
              <a:solidFill>
                <a:srgbClr val="FF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04800" y="3867150"/>
            <a:ext cx="825754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(Better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algorithms,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new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insights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and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improved</a:t>
            </a:r>
            <a:endParaRPr lang="en-US" altLang="zh-CN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082800" y="4432300"/>
            <a:ext cx="517017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techniques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always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help,</a:t>
            </a: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too!)</a:t>
            </a:r>
            <a:endParaRPr lang="en-US" altLang="zh-CN" sz="2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59050" y="1524450"/>
            <a:ext cx="8025900" cy="871200"/>
          </a:xfrm>
          <a:custGeom>
            <a:avLst/>
            <a:gdLst>
              <a:gd name="connsiteX0" fmla="*/ 0 w 8025900"/>
              <a:gd name="connsiteY0" fmla="*/ 0 h 871200"/>
              <a:gd name="connsiteX1" fmla="*/ 8025900 w 8025900"/>
              <a:gd name="connsiteY1" fmla="*/ 0 h 871200"/>
              <a:gd name="connsiteX2" fmla="*/ 8025900 w 8025900"/>
              <a:gd name="connsiteY2" fmla="*/ 871200 h 871200"/>
              <a:gd name="connsiteX3" fmla="*/ 0 w 8025900"/>
              <a:gd name="connsiteY3" fmla="*/ 871200 h 871200"/>
              <a:gd name="connsiteX4" fmla="*/ 0 w 8025900"/>
              <a:gd name="connsiteY4" fmla="*/ 0 h 87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25900" h="871200">
                <a:moveTo>
                  <a:pt x="0" y="0"/>
                </a:moveTo>
                <a:lnTo>
                  <a:pt x="8025900" y="0"/>
                </a:lnTo>
                <a:lnTo>
                  <a:pt x="8025900" y="871200"/>
                </a:lnTo>
                <a:lnTo>
                  <a:pt x="0" y="871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1981200" y="1739900"/>
            <a:ext cx="51435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300"/>
              </a:lnSpc>
              <a:tabLst>
                <a:tab pos="228600" algn="l"/>
              </a:tabLst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ways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endParaRPr lang="en-US" altLang="zh-CN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4300"/>
              </a:lnSpc>
              <a:tabLst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having</a:t>
            </a:r>
            <a:endParaRPr lang="en-US" altLang="zh-CN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1435100" y="2832100"/>
            <a:ext cx="62357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300"/>
              </a:lnSpc>
            </a:pP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significant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Google?</a:t>
            </a:r>
            <a:endParaRPr lang="en-US" altLang="zh-CN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4790599"/>
            <a:ext cx="2106725" cy="352900"/>
          </a:xfrm>
          <a:custGeom>
            <a:avLst/>
            <a:gdLst>
              <a:gd name="connsiteX0" fmla="*/ 0 w 2106725"/>
              <a:gd name="connsiteY0" fmla="*/ 0 h 352900"/>
              <a:gd name="connsiteX1" fmla="*/ 2106725 w 2106725"/>
              <a:gd name="connsiteY1" fmla="*/ 0 h 352900"/>
              <a:gd name="connsiteX2" fmla="*/ 2106725 w 2106725"/>
              <a:gd name="connsiteY2" fmla="*/ 352899 h 352900"/>
              <a:gd name="connsiteX3" fmla="*/ 0 w 2106725"/>
              <a:gd name="connsiteY3" fmla="*/ 352899 h 352900"/>
              <a:gd name="connsiteX4" fmla="*/ 0 w 2106725"/>
              <a:gd name="connsiteY4" fmla="*/ 0 h 352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06725" h="352900">
                <a:moveTo>
                  <a:pt x="0" y="0"/>
                </a:moveTo>
                <a:lnTo>
                  <a:pt x="2106725" y="0"/>
                </a:lnTo>
                <a:lnTo>
                  <a:pt x="2106725" y="352899"/>
                </a:lnTo>
                <a:lnTo>
                  <a:pt x="0" y="3528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75075" y="1459475"/>
            <a:ext cx="2600100" cy="1398600"/>
          </a:xfrm>
          <a:custGeom>
            <a:avLst/>
            <a:gdLst>
              <a:gd name="connsiteX0" fmla="*/ 0 w 2600100"/>
              <a:gd name="connsiteY0" fmla="*/ 0 h 1398600"/>
              <a:gd name="connsiteX1" fmla="*/ 2600100 w 2600100"/>
              <a:gd name="connsiteY1" fmla="*/ 0 h 1398600"/>
              <a:gd name="connsiteX2" fmla="*/ 2600100 w 2600100"/>
              <a:gd name="connsiteY2" fmla="*/ 1398600 h 1398600"/>
              <a:gd name="connsiteX3" fmla="*/ 0 w 2600100"/>
              <a:gd name="connsiteY3" fmla="*/ 1398600 h 1398600"/>
              <a:gd name="connsiteX4" fmla="*/ 0 w 2600100"/>
              <a:gd name="connsiteY4" fmla="*/ 0 h 139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00100" h="1398600">
                <a:moveTo>
                  <a:pt x="0" y="0"/>
                </a:moveTo>
                <a:lnTo>
                  <a:pt x="2600100" y="0"/>
                </a:lnTo>
                <a:lnTo>
                  <a:pt x="2600100" y="1398600"/>
                </a:lnTo>
                <a:lnTo>
                  <a:pt x="0" y="1398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079650" y="1365725"/>
            <a:ext cx="2984700" cy="1586099"/>
          </a:xfrm>
          <a:custGeom>
            <a:avLst/>
            <a:gdLst>
              <a:gd name="connsiteX0" fmla="*/ 0 w 2984700"/>
              <a:gd name="connsiteY0" fmla="*/ 264355 h 1586099"/>
              <a:gd name="connsiteX1" fmla="*/ 0 w 2984700"/>
              <a:gd name="connsiteY1" fmla="*/ 264355 h 1586099"/>
              <a:gd name="connsiteX2" fmla="*/ 264355 w 2984700"/>
              <a:gd name="connsiteY2" fmla="*/ 0 h 1586099"/>
              <a:gd name="connsiteX3" fmla="*/ 2720344 w 2984700"/>
              <a:gd name="connsiteY3" fmla="*/ 0 h 1586099"/>
              <a:gd name="connsiteX4" fmla="*/ 2907272 w 2984700"/>
              <a:gd name="connsiteY4" fmla="*/ 77427 h 1586099"/>
              <a:gd name="connsiteX5" fmla="*/ 2984700 w 2984700"/>
              <a:gd name="connsiteY5" fmla="*/ 264355 h 1586099"/>
              <a:gd name="connsiteX6" fmla="*/ 2984700 w 2984700"/>
              <a:gd name="connsiteY6" fmla="*/ 1321744 h 1586099"/>
              <a:gd name="connsiteX7" fmla="*/ 2720344 w 2984700"/>
              <a:gd name="connsiteY7" fmla="*/ 1586099 h 1586099"/>
              <a:gd name="connsiteX8" fmla="*/ 264355 w 2984700"/>
              <a:gd name="connsiteY8" fmla="*/ 1586099 h 1586099"/>
              <a:gd name="connsiteX9" fmla="*/ 0 w 2984700"/>
              <a:gd name="connsiteY9" fmla="*/ 1321744 h 1586099"/>
              <a:gd name="connsiteX10" fmla="*/ 0 w 2984700"/>
              <a:gd name="connsiteY10" fmla="*/ 264355 h 1586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984700" h="1586099">
                <a:moveTo>
                  <a:pt x="0" y="264355"/>
                </a:moveTo>
                <a:lnTo>
                  <a:pt x="0" y="264355"/>
                </a:lnTo>
                <a:cubicBezTo>
                  <a:pt x="0" y="118355"/>
                  <a:pt x="118355" y="0"/>
                  <a:pt x="264355" y="0"/>
                </a:cubicBezTo>
                <a:lnTo>
                  <a:pt x="2720344" y="0"/>
                </a:lnTo>
                <a:cubicBezTo>
                  <a:pt x="2790456" y="0"/>
                  <a:pt x="2857696" y="27851"/>
                  <a:pt x="2907272" y="77427"/>
                </a:cubicBezTo>
                <a:cubicBezTo>
                  <a:pt x="2956848" y="127004"/>
                  <a:pt x="2984700" y="194243"/>
                  <a:pt x="2984700" y="264355"/>
                </a:cubicBezTo>
                <a:lnTo>
                  <a:pt x="2984700" y="1321744"/>
                </a:lnTo>
                <a:cubicBezTo>
                  <a:pt x="2984700" y="1467744"/>
                  <a:pt x="2866344" y="1586099"/>
                  <a:pt x="2720344" y="1586099"/>
                </a:cubicBezTo>
                <a:lnTo>
                  <a:pt x="264355" y="1586099"/>
                </a:lnTo>
                <a:cubicBezTo>
                  <a:pt x="118355" y="1586099"/>
                  <a:pt x="0" y="1467744"/>
                  <a:pt x="0" y="1321744"/>
                </a:cubicBezTo>
                <a:lnTo>
                  <a:pt x="0" y="264355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073300" y="1359375"/>
            <a:ext cx="2997400" cy="1598799"/>
          </a:xfrm>
          <a:custGeom>
            <a:avLst/>
            <a:gdLst>
              <a:gd name="connsiteX0" fmla="*/ 6350 w 2997400"/>
              <a:gd name="connsiteY0" fmla="*/ 270705 h 1598799"/>
              <a:gd name="connsiteX1" fmla="*/ 6350 w 2997400"/>
              <a:gd name="connsiteY1" fmla="*/ 270705 h 1598799"/>
              <a:gd name="connsiteX2" fmla="*/ 270705 w 2997400"/>
              <a:gd name="connsiteY2" fmla="*/ 6350 h 1598799"/>
              <a:gd name="connsiteX3" fmla="*/ 2726694 w 2997400"/>
              <a:gd name="connsiteY3" fmla="*/ 6350 h 1598799"/>
              <a:gd name="connsiteX4" fmla="*/ 2913622 w 2997400"/>
              <a:gd name="connsiteY4" fmla="*/ 83777 h 1598799"/>
              <a:gd name="connsiteX5" fmla="*/ 2991050 w 2997400"/>
              <a:gd name="connsiteY5" fmla="*/ 270705 h 1598799"/>
              <a:gd name="connsiteX6" fmla="*/ 2991050 w 2997400"/>
              <a:gd name="connsiteY6" fmla="*/ 1328094 h 1598799"/>
              <a:gd name="connsiteX7" fmla="*/ 2726694 w 2997400"/>
              <a:gd name="connsiteY7" fmla="*/ 1592449 h 1598799"/>
              <a:gd name="connsiteX8" fmla="*/ 270705 w 2997400"/>
              <a:gd name="connsiteY8" fmla="*/ 1592449 h 1598799"/>
              <a:gd name="connsiteX9" fmla="*/ 6350 w 2997400"/>
              <a:gd name="connsiteY9" fmla="*/ 1328094 h 1598799"/>
              <a:gd name="connsiteX10" fmla="*/ 6350 w 2997400"/>
              <a:gd name="connsiteY10" fmla="*/ 270705 h 1598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997400" h="1598799">
                <a:moveTo>
                  <a:pt x="6350" y="270705"/>
                </a:moveTo>
                <a:lnTo>
                  <a:pt x="6350" y="270705"/>
                </a:lnTo>
                <a:cubicBezTo>
                  <a:pt x="6350" y="124705"/>
                  <a:pt x="124705" y="6350"/>
                  <a:pt x="270705" y="6350"/>
                </a:cubicBezTo>
                <a:lnTo>
                  <a:pt x="2726694" y="6350"/>
                </a:lnTo>
                <a:cubicBezTo>
                  <a:pt x="2796806" y="6350"/>
                  <a:pt x="2864046" y="34201"/>
                  <a:pt x="2913622" y="83777"/>
                </a:cubicBezTo>
                <a:cubicBezTo>
                  <a:pt x="2963198" y="133354"/>
                  <a:pt x="2991050" y="200593"/>
                  <a:pt x="2991050" y="270705"/>
                </a:cubicBezTo>
                <a:lnTo>
                  <a:pt x="2991050" y="1328094"/>
                </a:lnTo>
                <a:cubicBezTo>
                  <a:pt x="2991050" y="1474094"/>
                  <a:pt x="2872694" y="1592449"/>
                  <a:pt x="2726694" y="1592449"/>
                </a:cubicBezTo>
                <a:lnTo>
                  <a:pt x="270705" y="1592449"/>
                </a:lnTo>
                <a:cubicBezTo>
                  <a:pt x="124705" y="1592449"/>
                  <a:pt x="6350" y="1474094"/>
                  <a:pt x="6350" y="1328094"/>
                </a:cubicBezTo>
                <a:lnTo>
                  <a:pt x="6350" y="2707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064355" y="2158775"/>
            <a:ext cx="591299" cy="0"/>
          </a:xfrm>
          <a:custGeom>
            <a:avLst/>
            <a:gdLst>
              <a:gd name="connsiteX0" fmla="*/ 0 w 591299"/>
              <a:gd name="connsiteY0" fmla="*/ 0 h 0"/>
              <a:gd name="connsiteX1" fmla="*/ 591299 w 591299"/>
              <a:gd name="connsiteY1" fmla="*/ 0 h 0"/>
              <a:gd name="connsiteX2" fmla="*/ 0 w 591299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1299">
                <a:moveTo>
                  <a:pt x="0" y="0"/>
                </a:moveTo>
                <a:lnTo>
                  <a:pt x="5912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045305" y="2139725"/>
            <a:ext cx="400799" cy="76200"/>
          </a:xfrm>
          <a:custGeom>
            <a:avLst/>
            <a:gdLst>
              <a:gd name="connsiteX0" fmla="*/ 19050 w 400799"/>
              <a:gd name="connsiteY0" fmla="*/ 19050 h 76200"/>
              <a:gd name="connsiteX1" fmla="*/ 381749 w 40079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0799" h="76200">
                <a:moveTo>
                  <a:pt x="19050" y="19050"/>
                </a:moveTo>
                <a:lnTo>
                  <a:pt x="381749" y="19050"/>
                </a:lnTo>
              </a:path>
            </a:pathLst>
          </a:custGeom>
          <a:ln w="381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408004" y="2076794"/>
            <a:ext cx="211001" cy="163962"/>
          </a:xfrm>
          <a:custGeom>
            <a:avLst/>
            <a:gdLst>
              <a:gd name="connsiteX0" fmla="*/ 19050 w 211001"/>
              <a:gd name="connsiteY0" fmla="*/ 144912 h 163962"/>
              <a:gd name="connsiteX1" fmla="*/ 191951 w 211001"/>
              <a:gd name="connsiteY1" fmla="*/ 81981 h 163962"/>
              <a:gd name="connsiteX2" fmla="*/ 19050 w 211001"/>
              <a:gd name="connsiteY2" fmla="*/ 19050 h 163962"/>
              <a:gd name="connsiteX3" fmla="*/ 19050 w 211001"/>
              <a:gd name="connsiteY3" fmla="*/ 144912 h 163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1001" h="163962">
                <a:moveTo>
                  <a:pt x="19050" y="144912"/>
                </a:moveTo>
                <a:lnTo>
                  <a:pt x="191951" y="81981"/>
                </a:lnTo>
                <a:lnTo>
                  <a:pt x="19050" y="19050"/>
                </a:lnTo>
                <a:lnTo>
                  <a:pt x="19050" y="144912"/>
                </a:lnTo>
              </a:path>
            </a:pathLst>
          </a:custGeom>
          <a:solidFill>
            <a:srgbClr val="666666">
              <a:alpha val="100000"/>
            </a:srgbClr>
          </a:solidFill>
          <a:ln w="38100">
            <a:solidFill>
              <a:srgbClr val="666666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70697" y="1795725"/>
            <a:ext cx="2117651" cy="725316"/>
          </a:xfrm>
          <a:custGeom>
            <a:avLst/>
            <a:gdLst>
              <a:gd name="connsiteX0" fmla="*/ 0 w 2117651"/>
              <a:gd name="connsiteY0" fmla="*/ 0 h 725316"/>
              <a:gd name="connsiteX1" fmla="*/ 2117651 w 2117651"/>
              <a:gd name="connsiteY1" fmla="*/ 0 h 725316"/>
              <a:gd name="connsiteX2" fmla="*/ 2117651 w 2117651"/>
              <a:gd name="connsiteY2" fmla="*/ 725316 h 725316"/>
              <a:gd name="connsiteX3" fmla="*/ 0 w 2117651"/>
              <a:gd name="connsiteY3" fmla="*/ 725316 h 725316"/>
              <a:gd name="connsiteX4" fmla="*/ 0 w 2117651"/>
              <a:gd name="connsiteY4" fmla="*/ 0 h 7253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17651" h="725316">
                <a:moveTo>
                  <a:pt x="0" y="0"/>
                </a:moveTo>
                <a:lnTo>
                  <a:pt x="2117651" y="0"/>
                </a:lnTo>
                <a:lnTo>
                  <a:pt x="2117651" y="725316"/>
                </a:lnTo>
                <a:lnTo>
                  <a:pt x="0" y="725316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933036" y="1761873"/>
            <a:ext cx="0" cy="793799"/>
          </a:xfrm>
          <a:custGeom>
            <a:avLst/>
            <a:gdLst>
              <a:gd name="connsiteX0" fmla="*/ 0 w 0"/>
              <a:gd name="connsiteY0" fmla="*/ 0 h 793799"/>
              <a:gd name="connsiteX1" fmla="*/ 0 w 0"/>
              <a:gd name="connsiteY1" fmla="*/ 793799 h 793799"/>
              <a:gd name="connsiteX2" fmla="*/ 0 w 0"/>
              <a:gd name="connsiteY2" fmla="*/ 0 h 793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793799">
                <a:moveTo>
                  <a:pt x="0" y="0"/>
                </a:moveTo>
                <a:lnTo>
                  <a:pt x="0" y="7937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926686" y="1755523"/>
            <a:ext cx="22225" cy="806500"/>
          </a:xfrm>
          <a:custGeom>
            <a:avLst/>
            <a:gdLst>
              <a:gd name="connsiteX0" fmla="*/ 6350 w 22225"/>
              <a:gd name="connsiteY0" fmla="*/ 6350 h 806500"/>
              <a:gd name="connsiteX1" fmla="*/ 6350 w 22225"/>
              <a:gd name="connsiteY1" fmla="*/ 800149 h 806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806500">
                <a:moveTo>
                  <a:pt x="6350" y="6350"/>
                </a:moveTo>
                <a:lnTo>
                  <a:pt x="6350" y="80014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164632" y="1761873"/>
            <a:ext cx="0" cy="793799"/>
          </a:xfrm>
          <a:custGeom>
            <a:avLst/>
            <a:gdLst>
              <a:gd name="connsiteX0" fmla="*/ 0 w 0"/>
              <a:gd name="connsiteY0" fmla="*/ 0 h 793799"/>
              <a:gd name="connsiteX1" fmla="*/ 0 w 0"/>
              <a:gd name="connsiteY1" fmla="*/ 793799 h 793799"/>
              <a:gd name="connsiteX2" fmla="*/ 0 w 0"/>
              <a:gd name="connsiteY2" fmla="*/ 0 h 793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793799">
                <a:moveTo>
                  <a:pt x="0" y="0"/>
                </a:moveTo>
                <a:lnTo>
                  <a:pt x="0" y="7937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158282" y="1755523"/>
            <a:ext cx="22225" cy="806500"/>
          </a:xfrm>
          <a:custGeom>
            <a:avLst/>
            <a:gdLst>
              <a:gd name="connsiteX0" fmla="*/ 6350 w 22225"/>
              <a:gd name="connsiteY0" fmla="*/ 6350 h 806500"/>
              <a:gd name="connsiteX1" fmla="*/ 6350 w 22225"/>
              <a:gd name="connsiteY1" fmla="*/ 800149 h 806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806500">
                <a:moveTo>
                  <a:pt x="6350" y="6350"/>
                </a:moveTo>
                <a:lnTo>
                  <a:pt x="6350" y="80014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1395487" y="1761873"/>
            <a:ext cx="0" cy="793799"/>
          </a:xfrm>
          <a:custGeom>
            <a:avLst/>
            <a:gdLst>
              <a:gd name="connsiteX0" fmla="*/ 0 w 0"/>
              <a:gd name="connsiteY0" fmla="*/ 0 h 793799"/>
              <a:gd name="connsiteX1" fmla="*/ 0 w 0"/>
              <a:gd name="connsiteY1" fmla="*/ 793799 h 793799"/>
              <a:gd name="connsiteX2" fmla="*/ 0 w 0"/>
              <a:gd name="connsiteY2" fmla="*/ 0 h 793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793799">
                <a:moveTo>
                  <a:pt x="0" y="0"/>
                </a:moveTo>
                <a:lnTo>
                  <a:pt x="0" y="7937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389137" y="1755523"/>
            <a:ext cx="22225" cy="806500"/>
          </a:xfrm>
          <a:custGeom>
            <a:avLst/>
            <a:gdLst>
              <a:gd name="connsiteX0" fmla="*/ 6350 w 22225"/>
              <a:gd name="connsiteY0" fmla="*/ 6350 h 806500"/>
              <a:gd name="connsiteX1" fmla="*/ 6350 w 22225"/>
              <a:gd name="connsiteY1" fmla="*/ 800149 h 806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806500">
                <a:moveTo>
                  <a:pt x="6350" y="6350"/>
                </a:moveTo>
                <a:lnTo>
                  <a:pt x="6350" y="80014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626342" y="1761873"/>
            <a:ext cx="0" cy="793799"/>
          </a:xfrm>
          <a:custGeom>
            <a:avLst/>
            <a:gdLst>
              <a:gd name="connsiteX0" fmla="*/ 0 w 0"/>
              <a:gd name="connsiteY0" fmla="*/ 0 h 793799"/>
              <a:gd name="connsiteX1" fmla="*/ 0 w 0"/>
              <a:gd name="connsiteY1" fmla="*/ 793799 h 793799"/>
              <a:gd name="connsiteX2" fmla="*/ 0 w 0"/>
              <a:gd name="connsiteY2" fmla="*/ 0 h 793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793799">
                <a:moveTo>
                  <a:pt x="0" y="0"/>
                </a:moveTo>
                <a:lnTo>
                  <a:pt x="0" y="7937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1619992" y="1755523"/>
            <a:ext cx="22225" cy="806500"/>
          </a:xfrm>
          <a:custGeom>
            <a:avLst/>
            <a:gdLst>
              <a:gd name="connsiteX0" fmla="*/ 6350 w 22225"/>
              <a:gd name="connsiteY0" fmla="*/ 6350 h 806500"/>
              <a:gd name="connsiteX1" fmla="*/ 6350 w 22225"/>
              <a:gd name="connsiteY1" fmla="*/ 800149 h 806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806500">
                <a:moveTo>
                  <a:pt x="6350" y="6350"/>
                </a:moveTo>
                <a:lnTo>
                  <a:pt x="6350" y="80014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02921" y="1761873"/>
            <a:ext cx="0" cy="793799"/>
          </a:xfrm>
          <a:custGeom>
            <a:avLst/>
            <a:gdLst>
              <a:gd name="connsiteX0" fmla="*/ 0 w 0"/>
              <a:gd name="connsiteY0" fmla="*/ 0 h 793799"/>
              <a:gd name="connsiteX1" fmla="*/ 0 w 0"/>
              <a:gd name="connsiteY1" fmla="*/ 793799 h 793799"/>
              <a:gd name="connsiteX2" fmla="*/ 0 w 0"/>
              <a:gd name="connsiteY2" fmla="*/ 0 h 793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793799">
                <a:moveTo>
                  <a:pt x="0" y="0"/>
                </a:moveTo>
                <a:lnTo>
                  <a:pt x="0" y="7937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96571" y="1755523"/>
            <a:ext cx="22225" cy="806500"/>
          </a:xfrm>
          <a:custGeom>
            <a:avLst/>
            <a:gdLst>
              <a:gd name="connsiteX0" fmla="*/ 6350 w 22225"/>
              <a:gd name="connsiteY0" fmla="*/ 6350 h 806500"/>
              <a:gd name="connsiteX1" fmla="*/ 6350 w 22225"/>
              <a:gd name="connsiteY1" fmla="*/ 800149 h 806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806500">
                <a:moveTo>
                  <a:pt x="6350" y="6350"/>
                </a:moveTo>
                <a:lnTo>
                  <a:pt x="6350" y="800149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2488355" y="2158775"/>
            <a:ext cx="591299" cy="0"/>
          </a:xfrm>
          <a:custGeom>
            <a:avLst/>
            <a:gdLst>
              <a:gd name="connsiteX0" fmla="*/ 0 w 591299"/>
              <a:gd name="connsiteY0" fmla="*/ 0 h 0"/>
              <a:gd name="connsiteX1" fmla="*/ 591299 w 591299"/>
              <a:gd name="connsiteY1" fmla="*/ 0 h 0"/>
              <a:gd name="connsiteX2" fmla="*/ 0 w 591299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1299">
                <a:moveTo>
                  <a:pt x="0" y="0"/>
                </a:moveTo>
                <a:lnTo>
                  <a:pt x="5912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2469305" y="2139725"/>
            <a:ext cx="400800" cy="76200"/>
          </a:xfrm>
          <a:custGeom>
            <a:avLst/>
            <a:gdLst>
              <a:gd name="connsiteX0" fmla="*/ 19050 w 400800"/>
              <a:gd name="connsiteY0" fmla="*/ 19050 h 76200"/>
              <a:gd name="connsiteX1" fmla="*/ 381749 w 4008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0800" h="76200">
                <a:moveTo>
                  <a:pt x="19050" y="19050"/>
                </a:moveTo>
                <a:lnTo>
                  <a:pt x="381749" y="19050"/>
                </a:lnTo>
              </a:path>
            </a:pathLst>
          </a:custGeom>
          <a:ln w="381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2832005" y="2076794"/>
            <a:ext cx="211001" cy="163962"/>
          </a:xfrm>
          <a:custGeom>
            <a:avLst/>
            <a:gdLst>
              <a:gd name="connsiteX0" fmla="*/ 19050 w 211001"/>
              <a:gd name="connsiteY0" fmla="*/ 144912 h 163962"/>
              <a:gd name="connsiteX1" fmla="*/ 191951 w 211001"/>
              <a:gd name="connsiteY1" fmla="*/ 81981 h 163962"/>
              <a:gd name="connsiteX2" fmla="*/ 19050 w 211001"/>
              <a:gd name="connsiteY2" fmla="*/ 19050 h 163962"/>
              <a:gd name="connsiteX3" fmla="*/ 19050 w 211001"/>
              <a:gd name="connsiteY3" fmla="*/ 144912 h 163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1001" h="163962">
                <a:moveTo>
                  <a:pt x="19050" y="144912"/>
                </a:moveTo>
                <a:lnTo>
                  <a:pt x="191951" y="81981"/>
                </a:lnTo>
                <a:lnTo>
                  <a:pt x="19050" y="19050"/>
                </a:lnTo>
                <a:lnTo>
                  <a:pt x="19050" y="144912"/>
                </a:lnTo>
              </a:path>
            </a:pathLst>
          </a:custGeom>
          <a:solidFill>
            <a:srgbClr val="666666">
              <a:alpha val="100000"/>
            </a:srgbClr>
          </a:solidFill>
          <a:ln w="38100">
            <a:solidFill>
              <a:srgbClr val="666666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600700" y="2799975"/>
            <a:ext cx="1736400" cy="352800"/>
          </a:xfrm>
          <a:custGeom>
            <a:avLst/>
            <a:gdLst>
              <a:gd name="connsiteX0" fmla="*/ 0 w 1736400"/>
              <a:gd name="connsiteY0" fmla="*/ 0 h 352800"/>
              <a:gd name="connsiteX1" fmla="*/ 1736399 w 1736400"/>
              <a:gd name="connsiteY1" fmla="*/ 0 h 352800"/>
              <a:gd name="connsiteX2" fmla="*/ 1736399 w 1736400"/>
              <a:gd name="connsiteY2" fmla="*/ 352800 h 352800"/>
              <a:gd name="connsiteX3" fmla="*/ 0 w 1736400"/>
              <a:gd name="connsiteY3" fmla="*/ 352800 h 352800"/>
              <a:gd name="connsiteX4" fmla="*/ 0 w 1736400"/>
              <a:gd name="connsiteY4" fmla="*/ 0 h 352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6400" h="352800">
                <a:moveTo>
                  <a:pt x="0" y="0"/>
                </a:moveTo>
                <a:lnTo>
                  <a:pt x="1736399" y="0"/>
                </a:lnTo>
                <a:lnTo>
                  <a:pt x="1736399" y="352800"/>
                </a:lnTo>
                <a:lnTo>
                  <a:pt x="0" y="3528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806900" y="2799975"/>
            <a:ext cx="1736400" cy="352800"/>
          </a:xfrm>
          <a:custGeom>
            <a:avLst/>
            <a:gdLst>
              <a:gd name="connsiteX0" fmla="*/ 0 w 1736400"/>
              <a:gd name="connsiteY0" fmla="*/ 0 h 352800"/>
              <a:gd name="connsiteX1" fmla="*/ 1736400 w 1736400"/>
              <a:gd name="connsiteY1" fmla="*/ 0 h 352800"/>
              <a:gd name="connsiteX2" fmla="*/ 1736400 w 1736400"/>
              <a:gd name="connsiteY2" fmla="*/ 352800 h 352800"/>
              <a:gd name="connsiteX3" fmla="*/ 0 w 1736400"/>
              <a:gd name="connsiteY3" fmla="*/ 352800 h 352800"/>
              <a:gd name="connsiteX4" fmla="*/ 0 w 1736400"/>
              <a:gd name="connsiteY4" fmla="*/ 0 h 352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6400" h="352800">
                <a:moveTo>
                  <a:pt x="0" y="0"/>
                </a:moveTo>
                <a:lnTo>
                  <a:pt x="1736400" y="0"/>
                </a:lnTo>
                <a:lnTo>
                  <a:pt x="1736400" y="352800"/>
                </a:lnTo>
                <a:lnTo>
                  <a:pt x="0" y="3528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457200" y="3542991"/>
            <a:ext cx="8229600" cy="857399"/>
          </a:xfrm>
          <a:custGeom>
            <a:avLst/>
            <a:gdLst>
              <a:gd name="connsiteX0" fmla="*/ 0 w 8229600"/>
              <a:gd name="connsiteY0" fmla="*/ 0 h 857399"/>
              <a:gd name="connsiteX1" fmla="*/ 8229600 w 8229600"/>
              <a:gd name="connsiteY1" fmla="*/ 0 h 857399"/>
              <a:gd name="connsiteX2" fmla="*/ 8229600 w 8229600"/>
              <a:gd name="connsiteY2" fmla="*/ 857399 h 857399"/>
              <a:gd name="connsiteX3" fmla="*/ 0 w 8229600"/>
              <a:gd name="connsiteY3" fmla="*/ 857399 h 857399"/>
              <a:gd name="connsiteX4" fmla="*/ 0 w 8229600"/>
              <a:gd name="connsiteY4" fmla="*/ 0 h 857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9600" h="857399">
                <a:moveTo>
                  <a:pt x="0" y="0"/>
                </a:moveTo>
                <a:lnTo>
                  <a:pt x="8229600" y="0"/>
                </a:lnTo>
                <a:lnTo>
                  <a:pt x="8229600" y="857399"/>
                </a:lnTo>
                <a:lnTo>
                  <a:pt x="0" y="8573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52550" y="141825"/>
            <a:ext cx="8838900" cy="789899"/>
          </a:xfrm>
          <a:custGeom>
            <a:avLst/>
            <a:gdLst>
              <a:gd name="connsiteX0" fmla="*/ 0 w 8838900"/>
              <a:gd name="connsiteY0" fmla="*/ 0 h 789899"/>
              <a:gd name="connsiteX1" fmla="*/ 8838900 w 8838900"/>
              <a:gd name="connsiteY1" fmla="*/ 0 h 789899"/>
              <a:gd name="connsiteX2" fmla="*/ 8838900 w 8838900"/>
              <a:gd name="connsiteY2" fmla="*/ 789900 h 789899"/>
              <a:gd name="connsiteX3" fmla="*/ 0 w 8838900"/>
              <a:gd name="connsiteY3" fmla="*/ 789900 h 789899"/>
              <a:gd name="connsiteX4" fmla="*/ 0 w 8838900"/>
              <a:gd name="connsiteY4" fmla="*/ 0 h 789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38900" h="789899">
                <a:moveTo>
                  <a:pt x="0" y="0"/>
                </a:moveTo>
                <a:lnTo>
                  <a:pt x="8838900" y="0"/>
                </a:lnTo>
                <a:lnTo>
                  <a:pt x="8838900" y="789900"/>
                </a:lnTo>
                <a:lnTo>
                  <a:pt x="0" y="789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714750" y="4400400"/>
            <a:ext cx="5105100" cy="476399"/>
          </a:xfrm>
          <a:custGeom>
            <a:avLst/>
            <a:gdLst>
              <a:gd name="connsiteX0" fmla="*/ 0 w 5105100"/>
              <a:gd name="connsiteY0" fmla="*/ 0 h 476399"/>
              <a:gd name="connsiteX1" fmla="*/ 5105100 w 5105100"/>
              <a:gd name="connsiteY1" fmla="*/ 0 h 476399"/>
              <a:gd name="connsiteX2" fmla="*/ 5105100 w 5105100"/>
              <a:gd name="connsiteY2" fmla="*/ 476399 h 476399"/>
              <a:gd name="connsiteX3" fmla="*/ 0 w 5105100"/>
              <a:gd name="connsiteY3" fmla="*/ 476399 h 476399"/>
              <a:gd name="connsiteX4" fmla="*/ 0 w 5105100"/>
              <a:gd name="connsiteY4" fmla="*/ 0 h 476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105100" h="476399">
                <a:moveTo>
                  <a:pt x="0" y="0"/>
                </a:moveTo>
                <a:lnTo>
                  <a:pt x="5105100" y="0"/>
                </a:lnTo>
                <a:lnTo>
                  <a:pt x="5105100" y="476399"/>
                </a:lnTo>
                <a:lnTo>
                  <a:pt x="0" y="4763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5600" y="1778000"/>
            <a:ext cx="2146300" cy="762000"/>
          </a:xfrm>
          <a:prstGeom prst="rect">
            <a:avLst/>
          </a:prstGeom>
          <a:noFill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75200"/>
            <a:ext cx="2120900" cy="368300"/>
          </a:xfrm>
          <a:prstGeom prst="rect">
            <a:avLst/>
          </a:prstGeom>
          <a:noFill/>
        </p:spPr>
      </p:pic>
      <p:sp>
        <p:nvSpPr>
          <p:cNvPr id="30" name="TextBox 1"/>
          <p:cNvSpPr txBox="1"/>
          <p:nvPr/>
        </p:nvSpPr>
        <p:spPr>
          <a:xfrm>
            <a:off x="3517900" y="1714500"/>
            <a:ext cx="20955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  <a:tabLst>
                <a:tab pos="381000" algn="l"/>
                <a:tab pos="6858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  <a:tabLst>
                <a:tab pos="381000" algn="l"/>
                <a:tab pos="685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Recurrent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  <a:tabLst>
                <a:tab pos="381000" algn="l"/>
                <a:tab pos="685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901700" y="2921000"/>
            <a:ext cx="1104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Acoustic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6565900" y="1930400"/>
            <a:ext cx="2374900" cy="1193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000"/>
              </a:lnSpc>
              <a:tabLst>
                <a:tab pos="190500" algn="l"/>
                <a:tab pos="635000" algn="l"/>
              </a:tabLst>
            </a:pPr>
            <a:r>
              <a:rPr lang="en-US" altLang="zh-CN" sz="2400" b="1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“How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cold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is</a:t>
            </a:r>
            <a:endParaRPr lang="en-US" altLang="zh-CN" sz="2400" b="1" dirty="0" smtClean="0">
              <a:solidFill>
                <a:srgbClr val="000000"/>
              </a:solidFill>
              <a:latin typeface="Courier New" pitchFamily="18" charset="0"/>
              <a:cs typeface="Courier New" pitchFamily="18" charset="0"/>
            </a:endParaRPr>
          </a:p>
          <a:p>
            <a:pPr defTabSz="-635">
              <a:lnSpc>
                <a:spcPts val="2800"/>
              </a:lnSpc>
              <a:tabLst>
                <a:tab pos="1905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b="1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outside?”</a:t>
            </a:r>
            <a:endParaRPr lang="en-US" altLang="zh-CN" sz="2400" b="1" dirty="0" smtClean="0">
              <a:solidFill>
                <a:srgbClr val="000000"/>
              </a:solidFill>
              <a:latin typeface="Courier New" pitchFamily="18" charset="0"/>
              <a:cs typeface="Courier New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1500"/>
              </a:lnSpc>
              <a:tabLst>
                <a:tab pos="190500" algn="l"/>
                <a:tab pos="635000" algn="l"/>
              </a:tabLst>
            </a:pPr>
            <a:r>
              <a:rPr lang="en-US" altLang="zh-CN" dirty="0" smtClean="0"/>
              <a:t>	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2120900" y="355600"/>
            <a:ext cx="48768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700"/>
              </a:lnSpc>
            </a:pP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Recognition</a:t>
            </a:r>
            <a:endParaRPr lang="en-US" altLang="zh-CN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1257300" y="3962400"/>
            <a:ext cx="74676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000"/>
              </a:lnSpc>
              <a:tabLst>
                <a:tab pos="3429000" algn="l"/>
              </a:tabLst>
            </a:pP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Reduced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word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errors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by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more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than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30%</a:t>
            </a:r>
            <a:endParaRPr lang="en-US" altLang="zh-CN" sz="3000" dirty="0" smtClean="0">
              <a:solidFill>
                <a:srgbClr val="434343"/>
              </a:solidFill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1300"/>
              </a:lnSpc>
              <a:tabLst>
                <a:tab pos="34290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August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2012,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August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2330100" cy="656100"/>
          </a:xfrm>
          <a:custGeom>
            <a:avLst/>
            <a:gdLst>
              <a:gd name="connsiteX0" fmla="*/ 0 w 2330100"/>
              <a:gd name="connsiteY0" fmla="*/ 0 h 656100"/>
              <a:gd name="connsiteX1" fmla="*/ 2330100 w 2330100"/>
              <a:gd name="connsiteY1" fmla="*/ 0 h 656100"/>
              <a:gd name="connsiteX2" fmla="*/ 2330100 w 2330100"/>
              <a:gd name="connsiteY2" fmla="*/ 656100 h 656100"/>
              <a:gd name="connsiteX3" fmla="*/ 0 w 2330100"/>
              <a:gd name="connsiteY3" fmla="*/ 656100 h 656100"/>
              <a:gd name="connsiteX4" fmla="*/ 0 w 2330100"/>
              <a:gd name="connsiteY4" fmla="*/ 0 h 656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30100" h="656100">
                <a:moveTo>
                  <a:pt x="0" y="0"/>
                </a:moveTo>
                <a:lnTo>
                  <a:pt x="2330100" y="0"/>
                </a:lnTo>
                <a:lnTo>
                  <a:pt x="2330100" y="656100"/>
                </a:lnTo>
                <a:lnTo>
                  <a:pt x="0" y="6561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8325" y="1311875"/>
            <a:ext cx="2183400" cy="3338400"/>
          </a:xfrm>
          <a:custGeom>
            <a:avLst/>
            <a:gdLst>
              <a:gd name="connsiteX0" fmla="*/ 0 w 2183400"/>
              <a:gd name="connsiteY0" fmla="*/ 0 h 3338400"/>
              <a:gd name="connsiteX1" fmla="*/ 2183400 w 2183400"/>
              <a:gd name="connsiteY1" fmla="*/ 0 h 3338400"/>
              <a:gd name="connsiteX2" fmla="*/ 2183400 w 2183400"/>
              <a:gd name="connsiteY2" fmla="*/ 3338400 h 3338400"/>
              <a:gd name="connsiteX3" fmla="*/ 0 w 2183400"/>
              <a:gd name="connsiteY3" fmla="*/ 3338400 h 3338400"/>
              <a:gd name="connsiteX4" fmla="*/ 0 w 2183400"/>
              <a:gd name="connsiteY4" fmla="*/ 0 h 3338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83400" h="3338400">
                <a:moveTo>
                  <a:pt x="0" y="0"/>
                </a:moveTo>
                <a:lnTo>
                  <a:pt x="2183400" y="0"/>
                </a:lnTo>
                <a:lnTo>
                  <a:pt x="2183400" y="3338400"/>
                </a:lnTo>
                <a:lnTo>
                  <a:pt x="0" y="33384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381695" y="0"/>
            <a:ext cx="6543861" cy="5143500"/>
          </a:xfrm>
          <a:custGeom>
            <a:avLst/>
            <a:gdLst>
              <a:gd name="connsiteX0" fmla="*/ 0 w 6543861"/>
              <a:gd name="connsiteY0" fmla="*/ 0 h 5143500"/>
              <a:gd name="connsiteX1" fmla="*/ 6543860 w 6543861"/>
              <a:gd name="connsiteY1" fmla="*/ 0 h 5143500"/>
              <a:gd name="connsiteX2" fmla="*/ 6543860 w 6543861"/>
              <a:gd name="connsiteY2" fmla="*/ 5143500 h 5143500"/>
              <a:gd name="connsiteX3" fmla="*/ 0 w 6543861"/>
              <a:gd name="connsiteY3" fmla="*/ 5143500 h 5143500"/>
              <a:gd name="connsiteX4" fmla="*/ 0 w 6543861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543861" h="5143500">
                <a:moveTo>
                  <a:pt x="0" y="0"/>
                </a:moveTo>
                <a:lnTo>
                  <a:pt x="6543860" y="0"/>
                </a:lnTo>
                <a:lnTo>
                  <a:pt x="654386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74900" y="0"/>
            <a:ext cx="6565900" cy="51435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355600" y="190500"/>
            <a:ext cx="16002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  <a:tabLst>
                <a:tab pos="381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ImageNet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3300"/>
              </a:lnSpc>
              <a:tabLst>
                <a:tab pos="38100" algn="l"/>
              </a:tabLst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Challenge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52400" y="1447800"/>
            <a:ext cx="16002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700"/>
              </a:lnSpc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Given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an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image,</a:t>
            </a: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52400" y="1778000"/>
            <a:ext cx="19685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800"/>
              </a:lnSpc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predict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one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1000</a:t>
            </a: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400"/>
              </a:lnSpc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different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classes</a:t>
            </a: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52400" y="3086100"/>
            <a:ext cx="1028700" cy="17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400"/>
              </a:lnSpc>
            </a:pPr>
            <a:r>
              <a:rPr lang="en-US" altLang="zh-CN" sz="1400" dirty="0" smtClean="0">
                <a:solidFill>
                  <a:srgbClr val="737373"/>
                </a:solidFill>
                <a:latin typeface="微软雅黑" pitchFamily="18" charset="0"/>
                <a:cs typeface="微软雅黑" pitchFamily="18" charset="0"/>
              </a:rPr>
              <a:t>I</a:t>
            </a:r>
            <a:r>
              <a:rPr lang="en-US" altLang="zh-CN" sz="1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mage</a:t>
            </a:r>
            <a:r>
              <a:rPr lang="en-US" altLang="zh-CN" sz="1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credit:</a:t>
            </a:r>
            <a:endParaRPr lang="en-US" altLang="zh-CN" sz="1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52400" y="3340100"/>
            <a:ext cx="1257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i="1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www.cs.toronto.</a:t>
            </a:r>
            <a:endParaRPr lang="en-US" altLang="zh-CN" sz="1400" i="1" u="sng" dirty="0" smtClean="0">
              <a:solidFill>
                <a:srgbClr val="1155CC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52400" y="3594100"/>
            <a:ext cx="19812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i="1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edu/~fritz/absps/imagene</a:t>
            </a:r>
            <a:endParaRPr lang="en-US" altLang="zh-CN" sz="1400" i="1" u="sng" dirty="0" smtClean="0">
              <a:solidFill>
                <a:srgbClr val="1155CC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1900"/>
              </a:lnSpc>
            </a:pPr>
            <a:r>
              <a:rPr lang="en-US" altLang="zh-CN" sz="1400" i="1" u="sng" dirty="0" smtClean="0">
                <a:solidFill>
                  <a:srgbClr val="1155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t.pdf</a:t>
            </a:r>
            <a:endParaRPr lang="en-US" altLang="zh-CN" sz="1400" i="1" u="sng" dirty="0" smtClean="0">
              <a:solidFill>
                <a:srgbClr val="1155CC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33400" y="43815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54049" y="807050"/>
            <a:ext cx="8004000" cy="3921000"/>
          </a:xfrm>
          <a:custGeom>
            <a:avLst/>
            <a:gdLst>
              <a:gd name="connsiteX0" fmla="*/ 0 w 8004000"/>
              <a:gd name="connsiteY0" fmla="*/ 0 h 3921000"/>
              <a:gd name="connsiteX1" fmla="*/ 8004000 w 8004000"/>
              <a:gd name="connsiteY1" fmla="*/ 0 h 3921000"/>
              <a:gd name="connsiteX2" fmla="*/ 8004000 w 8004000"/>
              <a:gd name="connsiteY2" fmla="*/ 3921000 h 3921000"/>
              <a:gd name="connsiteX3" fmla="*/ 0 w 8004000"/>
              <a:gd name="connsiteY3" fmla="*/ 3921000 h 3921000"/>
              <a:gd name="connsiteX4" fmla="*/ 0 w 8004000"/>
              <a:gd name="connsiteY4" fmla="*/ 0 h 392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04000" h="3921000">
                <a:moveTo>
                  <a:pt x="0" y="0"/>
                </a:moveTo>
                <a:lnTo>
                  <a:pt x="8004000" y="0"/>
                </a:lnTo>
                <a:lnTo>
                  <a:pt x="8004000" y="3921000"/>
                </a:lnTo>
                <a:lnTo>
                  <a:pt x="0" y="3921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2565400" y="965200"/>
            <a:ext cx="3746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Building Intelligent Products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057400" y="2209800"/>
            <a:ext cx="4787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Really hard without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understanding</a:t>
            </a:r>
            <a:endParaRPr lang="en-US" altLang="zh-CN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397000" y="3441700"/>
            <a:ext cx="6108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Not there yet, but making significant progress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445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699 h 572700"/>
              <a:gd name="connsiteX3" fmla="*/ 0 w 8520600"/>
              <a:gd name="connsiteY3" fmla="*/ 572699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11700" y="923875"/>
            <a:ext cx="8520600" cy="3416399"/>
          </a:xfrm>
          <a:custGeom>
            <a:avLst/>
            <a:gdLst>
              <a:gd name="connsiteX0" fmla="*/ 0 w 8520600"/>
              <a:gd name="connsiteY0" fmla="*/ 0 h 3416399"/>
              <a:gd name="connsiteX1" fmla="*/ 8520600 w 8520600"/>
              <a:gd name="connsiteY1" fmla="*/ 0 h 3416399"/>
              <a:gd name="connsiteX2" fmla="*/ 8520600 w 8520600"/>
              <a:gd name="connsiteY2" fmla="*/ 3416399 h 3416399"/>
              <a:gd name="connsiteX3" fmla="*/ 0 w 8520600"/>
              <a:gd name="connsiteY3" fmla="*/ 3416399 h 3416399"/>
              <a:gd name="connsiteX4" fmla="*/ 0 w 8520600"/>
              <a:gd name="connsiteY4" fmla="*/ 0 h 3416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3416399">
                <a:moveTo>
                  <a:pt x="0" y="0"/>
                </a:moveTo>
                <a:lnTo>
                  <a:pt x="8520600" y="0"/>
                </a:lnTo>
                <a:lnTo>
                  <a:pt x="8520600" y="3416399"/>
                </a:lnTo>
                <a:lnTo>
                  <a:pt x="0" y="34163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1081649"/>
            <a:ext cx="9139174" cy="2514600"/>
          </a:xfrm>
          <a:custGeom>
            <a:avLst/>
            <a:gdLst>
              <a:gd name="connsiteX0" fmla="*/ 0 w 9139174"/>
              <a:gd name="connsiteY0" fmla="*/ 0 h 2514600"/>
              <a:gd name="connsiteX1" fmla="*/ 9139174 w 9139174"/>
              <a:gd name="connsiteY1" fmla="*/ 0 h 2514600"/>
              <a:gd name="connsiteX2" fmla="*/ 9139174 w 9139174"/>
              <a:gd name="connsiteY2" fmla="*/ 2514599 h 2514600"/>
              <a:gd name="connsiteX3" fmla="*/ 0 w 9139174"/>
              <a:gd name="connsiteY3" fmla="*/ 2514599 h 2514600"/>
              <a:gd name="connsiteX4" fmla="*/ 0 w 9139174"/>
              <a:gd name="connsiteY4" fmla="*/ 0 h 2514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39174" h="2514600">
                <a:moveTo>
                  <a:pt x="0" y="0"/>
                </a:moveTo>
                <a:lnTo>
                  <a:pt x="9139174" y="0"/>
                </a:lnTo>
                <a:lnTo>
                  <a:pt x="9139174" y="2514599"/>
                </a:lnTo>
                <a:lnTo>
                  <a:pt x="0" y="25145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066800"/>
            <a:ext cx="9144000" cy="2463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393700" y="622300"/>
            <a:ext cx="7277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Inception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Architecture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(GoogLeNet,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2014)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794000" y="3632200"/>
            <a:ext cx="3530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Deeper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Convolutions</a:t>
            </a:r>
            <a:endParaRPr lang="en-US" altLang="zh-CN" sz="1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393700" y="4140200"/>
            <a:ext cx="127000" cy="2711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500"/>
              </a:lnSpc>
            </a:pPr>
            <a:endParaRPr lang="en-US" altLang="zh-CN" sz="16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2044700" y="4419600"/>
            <a:ext cx="127000" cy="2711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500"/>
              </a:lnSpc>
            </a:pPr>
            <a:endParaRPr lang="en-US" altLang="zh-CN" sz="16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3479800" y="4902200"/>
            <a:ext cx="127000" cy="27114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500"/>
              </a:lnSpc>
            </a:pPr>
            <a:endParaRPr lang="en-US" altLang="zh-CN" sz="16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-1217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700 h 572700"/>
              <a:gd name="connsiteX3" fmla="*/ 0 w 8520600"/>
              <a:gd name="connsiteY3" fmla="*/ 572700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700"/>
                </a:lnTo>
                <a:lnTo>
                  <a:pt x="0" y="5727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473450" y="712925"/>
            <a:ext cx="1670549" cy="1498600"/>
          </a:xfrm>
          <a:custGeom>
            <a:avLst/>
            <a:gdLst>
              <a:gd name="connsiteX0" fmla="*/ 0 w 1670549"/>
              <a:gd name="connsiteY0" fmla="*/ 0 h 1498600"/>
              <a:gd name="connsiteX1" fmla="*/ 1670549 w 1670549"/>
              <a:gd name="connsiteY1" fmla="*/ 0 h 1498600"/>
              <a:gd name="connsiteX2" fmla="*/ 1670549 w 1670549"/>
              <a:gd name="connsiteY2" fmla="*/ 1498600 h 1498600"/>
              <a:gd name="connsiteX3" fmla="*/ 0 w 1670549"/>
              <a:gd name="connsiteY3" fmla="*/ 1498600 h 1498600"/>
              <a:gd name="connsiteX4" fmla="*/ 0 w 1670549"/>
              <a:gd name="connsiteY4" fmla="*/ 0 h 149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70549" h="1498600">
                <a:moveTo>
                  <a:pt x="0" y="0"/>
                </a:moveTo>
                <a:lnTo>
                  <a:pt x="1670549" y="0"/>
                </a:lnTo>
                <a:lnTo>
                  <a:pt x="1670549" y="1498600"/>
                </a:lnTo>
                <a:lnTo>
                  <a:pt x="0" y="1498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graphicFrame>
        <p:nvGraphicFramePr>
          <p:cNvPr id="6" name="表格 4"/>
          <p:cNvGraphicFramePr>
            <a:graphicFrameLocks noGrp="1"/>
          </p:cNvGraphicFramePr>
          <p:nvPr/>
        </p:nvGraphicFramePr>
        <p:xfrm>
          <a:off x="95262" y="704587"/>
          <a:ext cx="7003175" cy="3672599"/>
        </p:xfrm>
        <a:graphic>
          <a:graphicData uri="http://schemas.openxmlformats.org/drawingml/2006/table">
            <a:tbl>
              <a:tblPr/>
              <a:tblGrid>
                <a:gridCol w="3606200"/>
                <a:gridCol w="874475"/>
                <a:gridCol w="874474"/>
                <a:gridCol w="1648025"/>
              </a:tblGrid>
              <a:tr h="45907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Team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mpd="sng">
                      <a:solidFill>
                        <a:srgbClr val="9E9E9E"/>
                      </a:solidFill>
                      <a:prstDash val="soli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9E9E9E"/>
                      </a:solidFill>
                      <a:prstDash val="soli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Place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Error(top-5)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9E9E9E"/>
                      </a:solidFill>
                      <a:prstDash val="soli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0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XRCE(pre-neural-netexplosion)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25.8%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0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Supervision(AlexNet)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16.4%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07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Clarifai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11.7%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0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GoogLeNet(Inception)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1st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6.66%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0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AndrejKarpathy(</a:t>
                      </a:r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human</a:t>
                      </a:r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5.1%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0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BN-Inception(Arxiv)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4.9%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07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Inception-v3(Arxiv)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9E9E9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N/A</a:t>
                      </a:r>
                      <a:endParaRPr lang="zh-CN" altLang="en-US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3.46%</a:t>
                      </a:r>
                      <a:endParaRPr lang="zh-CN" altLang="en-US" sz="1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93700" y="165100"/>
            <a:ext cx="7950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Neural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Nets: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Progress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Recognition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556500" y="863600"/>
            <a:ext cx="9779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ImageNet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4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challenge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556500" y="1498600"/>
            <a:ext cx="12827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4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task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4599" y="0"/>
            <a:ext cx="9099300" cy="871200"/>
          </a:xfrm>
          <a:custGeom>
            <a:avLst/>
            <a:gdLst>
              <a:gd name="connsiteX0" fmla="*/ 0 w 9099300"/>
              <a:gd name="connsiteY0" fmla="*/ 0 h 871200"/>
              <a:gd name="connsiteX1" fmla="*/ 9099300 w 9099300"/>
              <a:gd name="connsiteY1" fmla="*/ 0 h 871200"/>
              <a:gd name="connsiteX2" fmla="*/ 9099300 w 9099300"/>
              <a:gd name="connsiteY2" fmla="*/ 871200 h 871200"/>
              <a:gd name="connsiteX3" fmla="*/ 0 w 9099300"/>
              <a:gd name="connsiteY3" fmla="*/ 871200 h 871200"/>
              <a:gd name="connsiteX4" fmla="*/ 0 w 9099300"/>
              <a:gd name="connsiteY4" fmla="*/ 0 h 87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9300" h="871200">
                <a:moveTo>
                  <a:pt x="0" y="0"/>
                </a:moveTo>
                <a:lnTo>
                  <a:pt x="9099300" y="0"/>
                </a:lnTo>
                <a:lnTo>
                  <a:pt x="9099300" y="871200"/>
                </a:lnTo>
                <a:lnTo>
                  <a:pt x="0" y="871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97387" y="656187"/>
            <a:ext cx="6981825" cy="4333875"/>
          </a:xfrm>
          <a:custGeom>
            <a:avLst/>
            <a:gdLst>
              <a:gd name="connsiteX0" fmla="*/ 0 w 6981825"/>
              <a:gd name="connsiteY0" fmla="*/ 0 h 4333875"/>
              <a:gd name="connsiteX1" fmla="*/ 6981825 w 6981825"/>
              <a:gd name="connsiteY1" fmla="*/ 0 h 4333875"/>
              <a:gd name="connsiteX2" fmla="*/ 6981825 w 6981825"/>
              <a:gd name="connsiteY2" fmla="*/ 4333874 h 4333875"/>
              <a:gd name="connsiteX3" fmla="*/ 0 w 6981825"/>
              <a:gd name="connsiteY3" fmla="*/ 4333874 h 4333875"/>
              <a:gd name="connsiteX4" fmla="*/ 0 w 6981825"/>
              <a:gd name="connsiteY4" fmla="*/ 0 h 4333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981825" h="4333875">
                <a:moveTo>
                  <a:pt x="0" y="0"/>
                </a:moveTo>
                <a:lnTo>
                  <a:pt x="6981825" y="0"/>
                </a:lnTo>
                <a:lnTo>
                  <a:pt x="6981825" y="4333874"/>
                </a:lnTo>
                <a:lnTo>
                  <a:pt x="0" y="433387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89000" y="647700"/>
            <a:ext cx="6997700" cy="43561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1968500" y="177800"/>
            <a:ext cx="5232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Fine-Grained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4599" y="0"/>
            <a:ext cx="9099300" cy="871200"/>
          </a:xfrm>
          <a:custGeom>
            <a:avLst/>
            <a:gdLst>
              <a:gd name="connsiteX0" fmla="*/ 0 w 9099300"/>
              <a:gd name="connsiteY0" fmla="*/ 0 h 871200"/>
              <a:gd name="connsiteX1" fmla="*/ 9099300 w 9099300"/>
              <a:gd name="connsiteY1" fmla="*/ 0 h 871200"/>
              <a:gd name="connsiteX2" fmla="*/ 9099300 w 9099300"/>
              <a:gd name="connsiteY2" fmla="*/ 871200 h 871200"/>
              <a:gd name="connsiteX3" fmla="*/ 0 w 9099300"/>
              <a:gd name="connsiteY3" fmla="*/ 871200 h 871200"/>
              <a:gd name="connsiteX4" fmla="*/ 0 w 9099300"/>
              <a:gd name="connsiteY4" fmla="*/ 0 h 87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9300" h="871200">
                <a:moveTo>
                  <a:pt x="0" y="0"/>
                </a:moveTo>
                <a:lnTo>
                  <a:pt x="9099300" y="0"/>
                </a:lnTo>
                <a:lnTo>
                  <a:pt x="9099300" y="871200"/>
                </a:lnTo>
                <a:lnTo>
                  <a:pt x="0" y="871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09600" y="1128712"/>
            <a:ext cx="7924800" cy="2886075"/>
          </a:xfrm>
          <a:custGeom>
            <a:avLst/>
            <a:gdLst>
              <a:gd name="connsiteX0" fmla="*/ 0 w 7924800"/>
              <a:gd name="connsiteY0" fmla="*/ 0 h 2886075"/>
              <a:gd name="connsiteX1" fmla="*/ 7924800 w 7924800"/>
              <a:gd name="connsiteY1" fmla="*/ 0 h 2886075"/>
              <a:gd name="connsiteX2" fmla="*/ 7924800 w 7924800"/>
              <a:gd name="connsiteY2" fmla="*/ 2886075 h 2886075"/>
              <a:gd name="connsiteX3" fmla="*/ 0 w 7924800"/>
              <a:gd name="connsiteY3" fmla="*/ 2886075 h 2886075"/>
              <a:gd name="connsiteX4" fmla="*/ 0 w 7924800"/>
              <a:gd name="connsiteY4" fmla="*/ 0 h 2886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924800" h="2886075">
                <a:moveTo>
                  <a:pt x="0" y="0"/>
                </a:moveTo>
                <a:lnTo>
                  <a:pt x="7924800" y="0"/>
                </a:lnTo>
                <a:lnTo>
                  <a:pt x="7924800" y="2886075"/>
                </a:lnTo>
                <a:lnTo>
                  <a:pt x="0" y="28860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4599" y="4014800"/>
            <a:ext cx="9099300" cy="871199"/>
          </a:xfrm>
          <a:custGeom>
            <a:avLst/>
            <a:gdLst>
              <a:gd name="connsiteX0" fmla="*/ 0 w 9099300"/>
              <a:gd name="connsiteY0" fmla="*/ 0 h 871199"/>
              <a:gd name="connsiteX1" fmla="*/ 9099300 w 9099300"/>
              <a:gd name="connsiteY1" fmla="*/ 0 h 871199"/>
              <a:gd name="connsiteX2" fmla="*/ 9099300 w 9099300"/>
              <a:gd name="connsiteY2" fmla="*/ 871199 h 871199"/>
              <a:gd name="connsiteX3" fmla="*/ 0 w 9099300"/>
              <a:gd name="connsiteY3" fmla="*/ 871199 h 871199"/>
              <a:gd name="connsiteX4" fmla="*/ 0 w 9099300"/>
              <a:gd name="connsiteY4" fmla="*/ 0 h 871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9300" h="871199">
                <a:moveTo>
                  <a:pt x="0" y="0"/>
                </a:moveTo>
                <a:lnTo>
                  <a:pt x="9099300" y="0"/>
                </a:lnTo>
                <a:lnTo>
                  <a:pt x="9099300" y="871199"/>
                </a:lnTo>
                <a:lnTo>
                  <a:pt x="0" y="871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96900" y="1117600"/>
            <a:ext cx="7950200" cy="29083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8" name="TextBox 1"/>
          <p:cNvSpPr txBox="1"/>
          <p:nvPr/>
        </p:nvSpPr>
        <p:spPr>
          <a:xfrm>
            <a:off x="2959100" y="177800"/>
            <a:ext cx="3251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Generalization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514600" y="4191000"/>
            <a:ext cx="41402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recognized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“meal”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4599" y="0"/>
            <a:ext cx="9099300" cy="871200"/>
          </a:xfrm>
          <a:custGeom>
            <a:avLst/>
            <a:gdLst>
              <a:gd name="connsiteX0" fmla="*/ 0 w 9099300"/>
              <a:gd name="connsiteY0" fmla="*/ 0 h 871200"/>
              <a:gd name="connsiteX1" fmla="*/ 9099300 w 9099300"/>
              <a:gd name="connsiteY1" fmla="*/ 0 h 871200"/>
              <a:gd name="connsiteX2" fmla="*/ 9099300 w 9099300"/>
              <a:gd name="connsiteY2" fmla="*/ 871200 h 871200"/>
              <a:gd name="connsiteX3" fmla="*/ 0 w 9099300"/>
              <a:gd name="connsiteY3" fmla="*/ 871200 h 871200"/>
              <a:gd name="connsiteX4" fmla="*/ 0 w 9099300"/>
              <a:gd name="connsiteY4" fmla="*/ 0 h 871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99300" h="871200">
                <a:moveTo>
                  <a:pt x="0" y="0"/>
                </a:moveTo>
                <a:lnTo>
                  <a:pt x="9099300" y="0"/>
                </a:lnTo>
                <a:lnTo>
                  <a:pt x="9099300" y="871200"/>
                </a:lnTo>
                <a:lnTo>
                  <a:pt x="0" y="871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38162" y="681037"/>
            <a:ext cx="8067675" cy="3781425"/>
          </a:xfrm>
          <a:custGeom>
            <a:avLst/>
            <a:gdLst>
              <a:gd name="connsiteX0" fmla="*/ 0 w 8067675"/>
              <a:gd name="connsiteY0" fmla="*/ 0 h 3781425"/>
              <a:gd name="connsiteX1" fmla="*/ 8067675 w 8067675"/>
              <a:gd name="connsiteY1" fmla="*/ 0 h 3781425"/>
              <a:gd name="connsiteX2" fmla="*/ 8067675 w 8067675"/>
              <a:gd name="connsiteY2" fmla="*/ 3781425 h 3781425"/>
              <a:gd name="connsiteX3" fmla="*/ 0 w 8067675"/>
              <a:gd name="connsiteY3" fmla="*/ 3781425 h 3781425"/>
              <a:gd name="connsiteX4" fmla="*/ 0 w 8067675"/>
              <a:gd name="connsiteY4" fmla="*/ 0 h 3781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067675" h="3781425">
                <a:moveTo>
                  <a:pt x="0" y="0"/>
                </a:moveTo>
                <a:lnTo>
                  <a:pt x="8067675" y="0"/>
                </a:lnTo>
                <a:lnTo>
                  <a:pt x="8067675" y="3781425"/>
                </a:lnTo>
                <a:lnTo>
                  <a:pt x="0" y="37814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0700" y="673100"/>
            <a:ext cx="8623300" cy="44704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3378200" y="177800"/>
            <a:ext cx="2425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Sensible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4790599"/>
            <a:ext cx="2106725" cy="352900"/>
          </a:xfrm>
          <a:custGeom>
            <a:avLst/>
            <a:gdLst>
              <a:gd name="connsiteX0" fmla="*/ 0 w 2106725"/>
              <a:gd name="connsiteY0" fmla="*/ 0 h 352900"/>
              <a:gd name="connsiteX1" fmla="*/ 2106725 w 2106725"/>
              <a:gd name="connsiteY1" fmla="*/ 0 h 352900"/>
              <a:gd name="connsiteX2" fmla="*/ 2106725 w 2106725"/>
              <a:gd name="connsiteY2" fmla="*/ 352899 h 352900"/>
              <a:gd name="connsiteX3" fmla="*/ 0 w 2106725"/>
              <a:gd name="connsiteY3" fmla="*/ 352899 h 352900"/>
              <a:gd name="connsiteX4" fmla="*/ 0 w 2106725"/>
              <a:gd name="connsiteY4" fmla="*/ 0 h 352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106725" h="352900">
                <a:moveTo>
                  <a:pt x="0" y="0"/>
                </a:moveTo>
                <a:lnTo>
                  <a:pt x="2106725" y="0"/>
                </a:lnTo>
                <a:lnTo>
                  <a:pt x="2106725" y="352899"/>
                </a:lnTo>
                <a:lnTo>
                  <a:pt x="0" y="3528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375075" y="1459475"/>
            <a:ext cx="2600100" cy="1398600"/>
          </a:xfrm>
          <a:custGeom>
            <a:avLst/>
            <a:gdLst>
              <a:gd name="connsiteX0" fmla="*/ 0 w 2600100"/>
              <a:gd name="connsiteY0" fmla="*/ 0 h 1398600"/>
              <a:gd name="connsiteX1" fmla="*/ 2600100 w 2600100"/>
              <a:gd name="connsiteY1" fmla="*/ 0 h 1398600"/>
              <a:gd name="connsiteX2" fmla="*/ 2600100 w 2600100"/>
              <a:gd name="connsiteY2" fmla="*/ 1398600 h 1398600"/>
              <a:gd name="connsiteX3" fmla="*/ 0 w 2600100"/>
              <a:gd name="connsiteY3" fmla="*/ 1398600 h 1398600"/>
              <a:gd name="connsiteX4" fmla="*/ 0 w 2600100"/>
              <a:gd name="connsiteY4" fmla="*/ 0 h 139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600100" h="1398600">
                <a:moveTo>
                  <a:pt x="0" y="0"/>
                </a:moveTo>
                <a:lnTo>
                  <a:pt x="2600100" y="0"/>
                </a:lnTo>
                <a:lnTo>
                  <a:pt x="2600100" y="1398600"/>
                </a:lnTo>
                <a:lnTo>
                  <a:pt x="0" y="1398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079650" y="1365725"/>
            <a:ext cx="2984700" cy="1586099"/>
          </a:xfrm>
          <a:custGeom>
            <a:avLst/>
            <a:gdLst>
              <a:gd name="connsiteX0" fmla="*/ 0 w 2984700"/>
              <a:gd name="connsiteY0" fmla="*/ 264355 h 1586099"/>
              <a:gd name="connsiteX1" fmla="*/ 0 w 2984700"/>
              <a:gd name="connsiteY1" fmla="*/ 264355 h 1586099"/>
              <a:gd name="connsiteX2" fmla="*/ 264355 w 2984700"/>
              <a:gd name="connsiteY2" fmla="*/ 0 h 1586099"/>
              <a:gd name="connsiteX3" fmla="*/ 2720344 w 2984700"/>
              <a:gd name="connsiteY3" fmla="*/ 0 h 1586099"/>
              <a:gd name="connsiteX4" fmla="*/ 2907272 w 2984700"/>
              <a:gd name="connsiteY4" fmla="*/ 77427 h 1586099"/>
              <a:gd name="connsiteX5" fmla="*/ 2984700 w 2984700"/>
              <a:gd name="connsiteY5" fmla="*/ 264355 h 1586099"/>
              <a:gd name="connsiteX6" fmla="*/ 2984700 w 2984700"/>
              <a:gd name="connsiteY6" fmla="*/ 1321744 h 1586099"/>
              <a:gd name="connsiteX7" fmla="*/ 2720344 w 2984700"/>
              <a:gd name="connsiteY7" fmla="*/ 1586099 h 1586099"/>
              <a:gd name="connsiteX8" fmla="*/ 264355 w 2984700"/>
              <a:gd name="connsiteY8" fmla="*/ 1586099 h 1586099"/>
              <a:gd name="connsiteX9" fmla="*/ 0 w 2984700"/>
              <a:gd name="connsiteY9" fmla="*/ 1321744 h 1586099"/>
              <a:gd name="connsiteX10" fmla="*/ 0 w 2984700"/>
              <a:gd name="connsiteY10" fmla="*/ 264355 h 1586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984700" h="1586099">
                <a:moveTo>
                  <a:pt x="0" y="264355"/>
                </a:moveTo>
                <a:lnTo>
                  <a:pt x="0" y="264355"/>
                </a:lnTo>
                <a:cubicBezTo>
                  <a:pt x="0" y="118355"/>
                  <a:pt x="118355" y="0"/>
                  <a:pt x="264355" y="0"/>
                </a:cubicBezTo>
                <a:lnTo>
                  <a:pt x="2720344" y="0"/>
                </a:lnTo>
                <a:cubicBezTo>
                  <a:pt x="2790456" y="0"/>
                  <a:pt x="2857696" y="27851"/>
                  <a:pt x="2907272" y="77427"/>
                </a:cubicBezTo>
                <a:cubicBezTo>
                  <a:pt x="2956848" y="127004"/>
                  <a:pt x="2984700" y="194243"/>
                  <a:pt x="2984700" y="264355"/>
                </a:cubicBezTo>
                <a:lnTo>
                  <a:pt x="2984700" y="1321744"/>
                </a:lnTo>
                <a:cubicBezTo>
                  <a:pt x="2984700" y="1467744"/>
                  <a:pt x="2866344" y="1586099"/>
                  <a:pt x="2720344" y="1586099"/>
                </a:cubicBezTo>
                <a:lnTo>
                  <a:pt x="264355" y="1586099"/>
                </a:lnTo>
                <a:cubicBezTo>
                  <a:pt x="118355" y="1586099"/>
                  <a:pt x="0" y="1467744"/>
                  <a:pt x="0" y="1321744"/>
                </a:cubicBezTo>
                <a:lnTo>
                  <a:pt x="0" y="264355"/>
                </a:lnTo>
              </a:path>
            </a:pathLst>
          </a:custGeom>
          <a:solidFill>
            <a:srgbClr val="EA999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073300" y="1359375"/>
            <a:ext cx="2997400" cy="1598799"/>
          </a:xfrm>
          <a:custGeom>
            <a:avLst/>
            <a:gdLst>
              <a:gd name="connsiteX0" fmla="*/ 6350 w 2997400"/>
              <a:gd name="connsiteY0" fmla="*/ 270705 h 1598799"/>
              <a:gd name="connsiteX1" fmla="*/ 6350 w 2997400"/>
              <a:gd name="connsiteY1" fmla="*/ 270705 h 1598799"/>
              <a:gd name="connsiteX2" fmla="*/ 270705 w 2997400"/>
              <a:gd name="connsiteY2" fmla="*/ 6350 h 1598799"/>
              <a:gd name="connsiteX3" fmla="*/ 2726694 w 2997400"/>
              <a:gd name="connsiteY3" fmla="*/ 6350 h 1598799"/>
              <a:gd name="connsiteX4" fmla="*/ 2913622 w 2997400"/>
              <a:gd name="connsiteY4" fmla="*/ 83777 h 1598799"/>
              <a:gd name="connsiteX5" fmla="*/ 2991050 w 2997400"/>
              <a:gd name="connsiteY5" fmla="*/ 270705 h 1598799"/>
              <a:gd name="connsiteX6" fmla="*/ 2991050 w 2997400"/>
              <a:gd name="connsiteY6" fmla="*/ 1328094 h 1598799"/>
              <a:gd name="connsiteX7" fmla="*/ 2726694 w 2997400"/>
              <a:gd name="connsiteY7" fmla="*/ 1592449 h 1598799"/>
              <a:gd name="connsiteX8" fmla="*/ 270705 w 2997400"/>
              <a:gd name="connsiteY8" fmla="*/ 1592449 h 1598799"/>
              <a:gd name="connsiteX9" fmla="*/ 6350 w 2997400"/>
              <a:gd name="connsiteY9" fmla="*/ 1328094 h 1598799"/>
              <a:gd name="connsiteX10" fmla="*/ 6350 w 2997400"/>
              <a:gd name="connsiteY10" fmla="*/ 270705 h 1598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997400" h="1598799">
                <a:moveTo>
                  <a:pt x="6350" y="270705"/>
                </a:moveTo>
                <a:lnTo>
                  <a:pt x="6350" y="270705"/>
                </a:lnTo>
                <a:cubicBezTo>
                  <a:pt x="6350" y="124705"/>
                  <a:pt x="124705" y="6350"/>
                  <a:pt x="270705" y="6350"/>
                </a:cubicBezTo>
                <a:lnTo>
                  <a:pt x="2726694" y="6350"/>
                </a:lnTo>
                <a:cubicBezTo>
                  <a:pt x="2796806" y="6350"/>
                  <a:pt x="2864046" y="34201"/>
                  <a:pt x="2913622" y="83777"/>
                </a:cubicBezTo>
                <a:cubicBezTo>
                  <a:pt x="2963198" y="133354"/>
                  <a:pt x="2991050" y="200593"/>
                  <a:pt x="2991050" y="270705"/>
                </a:cubicBezTo>
                <a:lnTo>
                  <a:pt x="2991050" y="1328094"/>
                </a:lnTo>
                <a:cubicBezTo>
                  <a:pt x="2991050" y="1474094"/>
                  <a:pt x="2872694" y="1592449"/>
                  <a:pt x="2726694" y="1592449"/>
                </a:cubicBezTo>
                <a:lnTo>
                  <a:pt x="270705" y="1592449"/>
                </a:lnTo>
                <a:cubicBezTo>
                  <a:pt x="124705" y="1592449"/>
                  <a:pt x="6350" y="1474094"/>
                  <a:pt x="6350" y="1328094"/>
                </a:cubicBezTo>
                <a:lnTo>
                  <a:pt x="6350" y="2707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064355" y="2158775"/>
            <a:ext cx="591299" cy="0"/>
          </a:xfrm>
          <a:custGeom>
            <a:avLst/>
            <a:gdLst>
              <a:gd name="connsiteX0" fmla="*/ 0 w 591299"/>
              <a:gd name="connsiteY0" fmla="*/ 0 h 0"/>
              <a:gd name="connsiteX1" fmla="*/ 591299 w 591299"/>
              <a:gd name="connsiteY1" fmla="*/ 0 h 0"/>
              <a:gd name="connsiteX2" fmla="*/ 0 w 591299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1299">
                <a:moveTo>
                  <a:pt x="0" y="0"/>
                </a:moveTo>
                <a:lnTo>
                  <a:pt x="591299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045305" y="2139725"/>
            <a:ext cx="400799" cy="76200"/>
          </a:xfrm>
          <a:custGeom>
            <a:avLst/>
            <a:gdLst>
              <a:gd name="connsiteX0" fmla="*/ 19050 w 400799"/>
              <a:gd name="connsiteY0" fmla="*/ 19050 h 76200"/>
              <a:gd name="connsiteX1" fmla="*/ 381749 w 40079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0799" h="76200">
                <a:moveTo>
                  <a:pt x="19050" y="19050"/>
                </a:moveTo>
                <a:lnTo>
                  <a:pt x="381749" y="19050"/>
                </a:lnTo>
              </a:path>
            </a:pathLst>
          </a:custGeom>
          <a:ln w="381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408004" y="2076794"/>
            <a:ext cx="211001" cy="163962"/>
          </a:xfrm>
          <a:custGeom>
            <a:avLst/>
            <a:gdLst>
              <a:gd name="connsiteX0" fmla="*/ 19050 w 211001"/>
              <a:gd name="connsiteY0" fmla="*/ 144912 h 163962"/>
              <a:gd name="connsiteX1" fmla="*/ 191951 w 211001"/>
              <a:gd name="connsiteY1" fmla="*/ 81981 h 163962"/>
              <a:gd name="connsiteX2" fmla="*/ 19050 w 211001"/>
              <a:gd name="connsiteY2" fmla="*/ 19050 h 163962"/>
              <a:gd name="connsiteX3" fmla="*/ 19050 w 211001"/>
              <a:gd name="connsiteY3" fmla="*/ 144912 h 163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1001" h="163962">
                <a:moveTo>
                  <a:pt x="19050" y="144912"/>
                </a:moveTo>
                <a:lnTo>
                  <a:pt x="191951" y="81981"/>
                </a:lnTo>
                <a:lnTo>
                  <a:pt x="19050" y="19050"/>
                </a:lnTo>
                <a:lnTo>
                  <a:pt x="19050" y="144912"/>
                </a:lnTo>
              </a:path>
            </a:pathLst>
          </a:custGeom>
          <a:solidFill>
            <a:srgbClr val="666666">
              <a:alpha val="100000"/>
            </a:srgbClr>
          </a:solidFill>
          <a:ln w="38100">
            <a:solidFill>
              <a:srgbClr val="666666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223025" y="2158787"/>
            <a:ext cx="856500" cy="0"/>
          </a:xfrm>
          <a:custGeom>
            <a:avLst/>
            <a:gdLst>
              <a:gd name="connsiteX0" fmla="*/ 0 w 856500"/>
              <a:gd name="connsiteY0" fmla="*/ 0 h 0"/>
              <a:gd name="connsiteX1" fmla="*/ 856500 w 856500"/>
              <a:gd name="connsiteY1" fmla="*/ 0 h 0"/>
              <a:gd name="connsiteX2" fmla="*/ 0 w 856500"/>
              <a:gd name="connsiteY2" fmla="*/ 0 h 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56500">
                <a:moveTo>
                  <a:pt x="0" y="0"/>
                </a:moveTo>
                <a:lnTo>
                  <a:pt x="856500" y="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203975" y="2139737"/>
            <a:ext cx="665999" cy="76200"/>
          </a:xfrm>
          <a:custGeom>
            <a:avLst/>
            <a:gdLst>
              <a:gd name="connsiteX0" fmla="*/ 19050 w 665999"/>
              <a:gd name="connsiteY0" fmla="*/ 19050 h 76200"/>
              <a:gd name="connsiteX1" fmla="*/ 646950 w 66599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65999" h="76200">
                <a:moveTo>
                  <a:pt x="19050" y="19050"/>
                </a:moveTo>
                <a:lnTo>
                  <a:pt x="646950" y="19050"/>
                </a:lnTo>
              </a:path>
            </a:pathLst>
          </a:custGeom>
          <a:ln w="38100">
            <a:solidFill>
              <a:srgbClr val="6666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831875" y="2076806"/>
            <a:ext cx="211001" cy="163962"/>
          </a:xfrm>
          <a:custGeom>
            <a:avLst/>
            <a:gdLst>
              <a:gd name="connsiteX0" fmla="*/ 19050 w 211001"/>
              <a:gd name="connsiteY0" fmla="*/ 144912 h 163962"/>
              <a:gd name="connsiteX1" fmla="*/ 191951 w 211001"/>
              <a:gd name="connsiteY1" fmla="*/ 81981 h 163962"/>
              <a:gd name="connsiteX2" fmla="*/ 19050 w 211001"/>
              <a:gd name="connsiteY2" fmla="*/ 19050 h 163962"/>
              <a:gd name="connsiteX3" fmla="*/ 19050 w 211001"/>
              <a:gd name="connsiteY3" fmla="*/ 144912 h 163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1001" h="163962">
                <a:moveTo>
                  <a:pt x="19050" y="144912"/>
                </a:moveTo>
                <a:lnTo>
                  <a:pt x="191951" y="81981"/>
                </a:lnTo>
                <a:lnTo>
                  <a:pt x="19050" y="19050"/>
                </a:lnTo>
                <a:lnTo>
                  <a:pt x="19050" y="144912"/>
                </a:lnTo>
              </a:path>
            </a:pathLst>
          </a:custGeom>
          <a:solidFill>
            <a:srgbClr val="666666">
              <a:alpha val="100000"/>
            </a:srgbClr>
          </a:solidFill>
          <a:ln w="38100">
            <a:solidFill>
              <a:srgbClr val="666666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14775" y="1394400"/>
            <a:ext cx="1508250" cy="1528774"/>
          </a:xfrm>
          <a:custGeom>
            <a:avLst/>
            <a:gdLst>
              <a:gd name="connsiteX0" fmla="*/ 0 w 1508250"/>
              <a:gd name="connsiteY0" fmla="*/ 0 h 1528774"/>
              <a:gd name="connsiteX1" fmla="*/ 1508250 w 1508250"/>
              <a:gd name="connsiteY1" fmla="*/ 0 h 1528774"/>
              <a:gd name="connsiteX2" fmla="*/ 1508250 w 1508250"/>
              <a:gd name="connsiteY2" fmla="*/ 1528774 h 1528774"/>
              <a:gd name="connsiteX3" fmla="*/ 0 w 1508250"/>
              <a:gd name="connsiteY3" fmla="*/ 1528774 h 1528774"/>
              <a:gd name="connsiteX4" fmla="*/ 0 w 1508250"/>
              <a:gd name="connsiteY4" fmla="*/ 0 h 15287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08250" h="1528774">
                <a:moveTo>
                  <a:pt x="0" y="0"/>
                </a:moveTo>
                <a:lnTo>
                  <a:pt x="1508250" y="0"/>
                </a:lnTo>
                <a:lnTo>
                  <a:pt x="1508250" y="1528774"/>
                </a:lnTo>
                <a:lnTo>
                  <a:pt x="0" y="152877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00700" y="3109700"/>
            <a:ext cx="1736400" cy="352800"/>
          </a:xfrm>
          <a:custGeom>
            <a:avLst/>
            <a:gdLst>
              <a:gd name="connsiteX0" fmla="*/ 0 w 1736400"/>
              <a:gd name="connsiteY0" fmla="*/ 0 h 352800"/>
              <a:gd name="connsiteX1" fmla="*/ 1736399 w 1736400"/>
              <a:gd name="connsiteY1" fmla="*/ 0 h 352800"/>
              <a:gd name="connsiteX2" fmla="*/ 1736399 w 1736400"/>
              <a:gd name="connsiteY2" fmla="*/ 352800 h 352800"/>
              <a:gd name="connsiteX3" fmla="*/ 0 w 1736400"/>
              <a:gd name="connsiteY3" fmla="*/ 352800 h 352800"/>
              <a:gd name="connsiteX4" fmla="*/ 0 w 1736400"/>
              <a:gd name="connsiteY4" fmla="*/ 0 h 352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6400" h="352800">
                <a:moveTo>
                  <a:pt x="0" y="0"/>
                </a:moveTo>
                <a:lnTo>
                  <a:pt x="1736399" y="0"/>
                </a:lnTo>
                <a:lnTo>
                  <a:pt x="1736399" y="352800"/>
                </a:lnTo>
                <a:lnTo>
                  <a:pt x="0" y="3528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6806900" y="2799975"/>
            <a:ext cx="1736400" cy="352800"/>
          </a:xfrm>
          <a:custGeom>
            <a:avLst/>
            <a:gdLst>
              <a:gd name="connsiteX0" fmla="*/ 0 w 1736400"/>
              <a:gd name="connsiteY0" fmla="*/ 0 h 352800"/>
              <a:gd name="connsiteX1" fmla="*/ 1736400 w 1736400"/>
              <a:gd name="connsiteY1" fmla="*/ 0 h 352800"/>
              <a:gd name="connsiteX2" fmla="*/ 1736400 w 1736400"/>
              <a:gd name="connsiteY2" fmla="*/ 352800 h 352800"/>
              <a:gd name="connsiteX3" fmla="*/ 0 w 1736400"/>
              <a:gd name="connsiteY3" fmla="*/ 352800 h 352800"/>
              <a:gd name="connsiteX4" fmla="*/ 0 w 1736400"/>
              <a:gd name="connsiteY4" fmla="*/ 0 h 352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36400" h="352800">
                <a:moveTo>
                  <a:pt x="0" y="0"/>
                </a:moveTo>
                <a:lnTo>
                  <a:pt x="1736400" y="0"/>
                </a:lnTo>
                <a:lnTo>
                  <a:pt x="1736400" y="352800"/>
                </a:lnTo>
                <a:lnTo>
                  <a:pt x="0" y="3528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57200" y="3542991"/>
            <a:ext cx="8229600" cy="857399"/>
          </a:xfrm>
          <a:custGeom>
            <a:avLst/>
            <a:gdLst>
              <a:gd name="connsiteX0" fmla="*/ 0 w 8229600"/>
              <a:gd name="connsiteY0" fmla="*/ 0 h 857399"/>
              <a:gd name="connsiteX1" fmla="*/ 8229600 w 8229600"/>
              <a:gd name="connsiteY1" fmla="*/ 0 h 857399"/>
              <a:gd name="connsiteX2" fmla="*/ 8229600 w 8229600"/>
              <a:gd name="connsiteY2" fmla="*/ 857399 h 857399"/>
              <a:gd name="connsiteX3" fmla="*/ 0 w 8229600"/>
              <a:gd name="connsiteY3" fmla="*/ 857399 h 857399"/>
              <a:gd name="connsiteX4" fmla="*/ 0 w 8229600"/>
              <a:gd name="connsiteY4" fmla="*/ 0 h 857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9600" h="857399">
                <a:moveTo>
                  <a:pt x="0" y="0"/>
                </a:moveTo>
                <a:lnTo>
                  <a:pt x="8229600" y="0"/>
                </a:lnTo>
                <a:lnTo>
                  <a:pt x="8229600" y="857399"/>
                </a:lnTo>
                <a:lnTo>
                  <a:pt x="0" y="8573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52550" y="141825"/>
            <a:ext cx="8838900" cy="789899"/>
          </a:xfrm>
          <a:custGeom>
            <a:avLst/>
            <a:gdLst>
              <a:gd name="connsiteX0" fmla="*/ 0 w 8838900"/>
              <a:gd name="connsiteY0" fmla="*/ 0 h 789899"/>
              <a:gd name="connsiteX1" fmla="*/ 8838900 w 8838900"/>
              <a:gd name="connsiteY1" fmla="*/ 0 h 789899"/>
              <a:gd name="connsiteX2" fmla="*/ 8838900 w 8838900"/>
              <a:gd name="connsiteY2" fmla="*/ 789900 h 789899"/>
              <a:gd name="connsiteX3" fmla="*/ 0 w 8838900"/>
              <a:gd name="connsiteY3" fmla="*/ 789900 h 789899"/>
              <a:gd name="connsiteX4" fmla="*/ 0 w 8838900"/>
              <a:gd name="connsiteY4" fmla="*/ 0 h 789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38900" h="789899">
                <a:moveTo>
                  <a:pt x="0" y="0"/>
                </a:moveTo>
                <a:lnTo>
                  <a:pt x="8838900" y="0"/>
                </a:lnTo>
                <a:lnTo>
                  <a:pt x="8838900" y="789900"/>
                </a:lnTo>
                <a:lnTo>
                  <a:pt x="0" y="789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714750" y="4400400"/>
            <a:ext cx="5105100" cy="476399"/>
          </a:xfrm>
          <a:custGeom>
            <a:avLst/>
            <a:gdLst>
              <a:gd name="connsiteX0" fmla="*/ 0 w 5105100"/>
              <a:gd name="connsiteY0" fmla="*/ 0 h 476399"/>
              <a:gd name="connsiteX1" fmla="*/ 5105100 w 5105100"/>
              <a:gd name="connsiteY1" fmla="*/ 0 h 476399"/>
              <a:gd name="connsiteX2" fmla="*/ 5105100 w 5105100"/>
              <a:gd name="connsiteY2" fmla="*/ 476399 h 476399"/>
              <a:gd name="connsiteX3" fmla="*/ 0 w 5105100"/>
              <a:gd name="connsiteY3" fmla="*/ 476399 h 476399"/>
              <a:gd name="connsiteX4" fmla="*/ 0 w 5105100"/>
              <a:gd name="connsiteY4" fmla="*/ 0 h 476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105100" h="476399">
                <a:moveTo>
                  <a:pt x="0" y="0"/>
                </a:moveTo>
                <a:lnTo>
                  <a:pt x="5105100" y="0"/>
                </a:lnTo>
                <a:lnTo>
                  <a:pt x="5105100" y="476399"/>
                </a:lnTo>
                <a:lnTo>
                  <a:pt x="0" y="4763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8500" y="1384300"/>
            <a:ext cx="1536700" cy="15494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75200"/>
            <a:ext cx="2120900" cy="368300"/>
          </a:xfrm>
          <a:prstGeom prst="rect">
            <a:avLst/>
          </a:prstGeom>
          <a:noFill/>
        </p:spPr>
      </p:pic>
      <p:sp>
        <p:nvSpPr>
          <p:cNvPr id="20" name="TextBox 1"/>
          <p:cNvSpPr txBox="1"/>
          <p:nvPr/>
        </p:nvSpPr>
        <p:spPr>
          <a:xfrm>
            <a:off x="7023100" y="2082800"/>
            <a:ext cx="12700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000"/>
              </a:lnSpc>
            </a:pPr>
            <a:r>
              <a:rPr lang="en-US" altLang="zh-CN" sz="2400" b="1" dirty="0" smtClean="0">
                <a:solidFill>
                  <a:srgbClr val="000000"/>
                </a:solidFill>
                <a:latin typeface="Courier New" pitchFamily="18" charset="0"/>
                <a:cs typeface="Courier New" pitchFamily="18" charset="0"/>
              </a:rPr>
              <a:t>“ocean”</a:t>
            </a:r>
            <a:endParaRPr lang="en-US" altLang="zh-CN" sz="2400" b="1" dirty="0" smtClean="0">
              <a:solidFill>
                <a:srgbClr val="000000"/>
              </a:solidFill>
              <a:latin typeface="Courier New" pitchFamily="18" charset="0"/>
              <a:cs typeface="Courier New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3644900" y="2057400"/>
            <a:ext cx="1841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Convolutional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1841500" y="406400"/>
            <a:ext cx="54356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700"/>
              </a:lnSpc>
              <a:tabLst>
                <a:tab pos="2362200" algn="l"/>
              </a:tabLst>
            </a:pP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endParaRPr lang="en-US" altLang="zh-CN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3000"/>
              </a:lnSpc>
              <a:tabLst>
                <a:tab pos="23622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016000" y="2489200"/>
            <a:ext cx="7708900" cy="232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  <a:tabLst>
                <a:tab pos="393700" algn="l"/>
                <a:tab pos="2501900" algn="l"/>
                <a:tab pos="4940300" algn="l"/>
                <a:tab pos="60833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Network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2100"/>
              </a:lnSpc>
              <a:tabLst>
                <a:tab pos="393700" algn="l"/>
                <a:tab pos="2501900" algn="l"/>
                <a:tab pos="4940300" algn="l"/>
                <a:tab pos="6083300" algn="l"/>
              </a:tabLst>
            </a:pPr>
            <a:r>
              <a:rPr lang="en-US" altLang="zh-CN" dirty="0" smtClean="0"/>
              <a:t>			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Automatic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Tag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1400"/>
              </a:lnSpc>
              <a:tabLst>
                <a:tab pos="393700" algn="l"/>
                <a:tab pos="2501900" algn="l"/>
                <a:tab pos="4940300" algn="l"/>
                <a:tab pos="6083300" algn="l"/>
              </a:tabLst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3200"/>
              </a:lnSpc>
              <a:tabLst>
                <a:tab pos="393700" algn="l"/>
                <a:tab pos="2501900" algn="l"/>
                <a:tab pos="4940300" algn="l"/>
                <a:tab pos="60833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Search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personal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photos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without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34343"/>
                </a:solidFill>
                <a:latin typeface="微软雅黑" pitchFamily="18" charset="0"/>
                <a:cs typeface="微软雅黑" pitchFamily="18" charset="0"/>
              </a:rPr>
              <a:t>tags.</a:t>
            </a:r>
            <a:endParaRPr lang="en-US" altLang="zh-CN" sz="3000" dirty="0" smtClean="0">
              <a:solidFill>
                <a:srgbClr val="434343"/>
              </a:solidFill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1300"/>
              </a:lnSpc>
              <a:tabLst>
                <a:tab pos="393700" algn="l"/>
                <a:tab pos="2501900" algn="l"/>
                <a:tab pos="4940300" algn="l"/>
                <a:tab pos="6083300" algn="l"/>
              </a:tabLst>
            </a:pPr>
            <a:r>
              <a:rPr lang="en-US" altLang="zh-CN" dirty="0" smtClean="0"/>
              <a:t>		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June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19698" y="837150"/>
            <a:ext cx="6228000" cy="4305300"/>
          </a:xfrm>
          <a:custGeom>
            <a:avLst/>
            <a:gdLst>
              <a:gd name="connsiteX0" fmla="*/ 0 w 6228000"/>
              <a:gd name="connsiteY0" fmla="*/ 0 h 4305300"/>
              <a:gd name="connsiteX1" fmla="*/ 6228000 w 6228000"/>
              <a:gd name="connsiteY1" fmla="*/ 0 h 4305300"/>
              <a:gd name="connsiteX2" fmla="*/ 6228000 w 6228000"/>
              <a:gd name="connsiteY2" fmla="*/ 4305300 h 4305300"/>
              <a:gd name="connsiteX3" fmla="*/ 0 w 6228000"/>
              <a:gd name="connsiteY3" fmla="*/ 4305300 h 4305300"/>
              <a:gd name="connsiteX4" fmla="*/ 0 w 6228000"/>
              <a:gd name="connsiteY4" fmla="*/ 0 h 4305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28000" h="4305300">
                <a:moveTo>
                  <a:pt x="0" y="0"/>
                </a:moveTo>
                <a:lnTo>
                  <a:pt x="6228000" y="0"/>
                </a:lnTo>
                <a:lnTo>
                  <a:pt x="6228000" y="4305300"/>
                </a:lnTo>
                <a:lnTo>
                  <a:pt x="0" y="4305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52550" y="141825"/>
            <a:ext cx="8838900" cy="789899"/>
          </a:xfrm>
          <a:custGeom>
            <a:avLst/>
            <a:gdLst>
              <a:gd name="connsiteX0" fmla="*/ 0 w 8838900"/>
              <a:gd name="connsiteY0" fmla="*/ 0 h 789899"/>
              <a:gd name="connsiteX1" fmla="*/ 8838900 w 8838900"/>
              <a:gd name="connsiteY1" fmla="*/ 0 h 789899"/>
              <a:gd name="connsiteX2" fmla="*/ 8838900 w 8838900"/>
              <a:gd name="connsiteY2" fmla="*/ 789900 h 789899"/>
              <a:gd name="connsiteX3" fmla="*/ 0 w 8838900"/>
              <a:gd name="connsiteY3" fmla="*/ 789900 h 789899"/>
              <a:gd name="connsiteX4" fmla="*/ 0 w 8838900"/>
              <a:gd name="connsiteY4" fmla="*/ 0 h 789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38900" h="789899">
                <a:moveTo>
                  <a:pt x="0" y="0"/>
                </a:moveTo>
                <a:lnTo>
                  <a:pt x="8838900" y="0"/>
                </a:lnTo>
                <a:lnTo>
                  <a:pt x="8838900" y="789900"/>
                </a:lnTo>
                <a:lnTo>
                  <a:pt x="0" y="789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6400" y="825500"/>
            <a:ext cx="6248400" cy="43180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1841500" y="355600"/>
            <a:ext cx="5435600" cy="469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700"/>
              </a:lnSpc>
            </a:pP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Photos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endParaRPr lang="en-US" altLang="zh-CN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44407" y="0"/>
            <a:ext cx="7455186" cy="5143500"/>
          </a:xfrm>
          <a:custGeom>
            <a:avLst/>
            <a:gdLst>
              <a:gd name="connsiteX0" fmla="*/ 0 w 7455186"/>
              <a:gd name="connsiteY0" fmla="*/ 0 h 5143500"/>
              <a:gd name="connsiteX1" fmla="*/ 7455186 w 7455186"/>
              <a:gd name="connsiteY1" fmla="*/ 0 h 5143500"/>
              <a:gd name="connsiteX2" fmla="*/ 7455186 w 7455186"/>
              <a:gd name="connsiteY2" fmla="*/ 5143500 h 5143500"/>
              <a:gd name="connsiteX3" fmla="*/ 0 w 7455186"/>
              <a:gd name="connsiteY3" fmla="*/ 5143500 h 5143500"/>
              <a:gd name="connsiteX4" fmla="*/ 0 w 7455186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455186" h="5143500">
                <a:moveTo>
                  <a:pt x="0" y="0"/>
                </a:moveTo>
                <a:lnTo>
                  <a:pt x="7455186" y="0"/>
                </a:lnTo>
                <a:lnTo>
                  <a:pt x="7455186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" y="0"/>
            <a:ext cx="7493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" y="508000"/>
            <a:ext cx="33909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300"/>
              </a:lnSpc>
            </a:pP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Captions</a:t>
            </a:r>
            <a:endParaRPr lang="en-US" altLang="zh-CN" sz="3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136900" y="3911600"/>
            <a:ext cx="165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altLang="zh-CN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873500" y="1206500"/>
            <a:ext cx="190500" cy="297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  <a:tabLst>
                <a:tab pos="508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2100"/>
              </a:lnSpc>
              <a:tabLst>
                <a:tab pos="50800" algn="l"/>
              </a:tabLst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__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559300" y="1206500"/>
            <a:ext cx="406400" cy="295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100"/>
              </a:lnSpc>
              <a:tabLst>
                <a:tab pos="139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young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22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346700" y="1206500"/>
            <a:ext cx="4064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100"/>
              </a:lnSpc>
              <a:tabLst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girl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1100"/>
              </a:lnSpc>
              <a:tabLst>
                <a:tab pos="1270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young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108700" y="1219200"/>
            <a:ext cx="4445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100"/>
              </a:lnSpc>
              <a:tabLst>
                <a:tab pos="139700" algn="l"/>
              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asleep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1100"/>
              </a:lnSpc>
              <a:tabLst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girl</a:t>
            </a:r>
            <a:endParaRPr lang="en-US" altLang="zh-CN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27000" y="1092200"/>
            <a:ext cx="2641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800"/>
              </a:lnSpc>
            </a:pPr>
            <a:r>
              <a:rPr lang="en-US" altLang="zh-CN" sz="1800" dirty="0" smtClean="0">
                <a:solidFill>
                  <a:srgbClr val="737373"/>
                </a:solidFill>
                <a:latin typeface="微软雅黑" pitchFamily="18" charset="0"/>
                <a:cs typeface="微软雅黑" pitchFamily="18" charset="0"/>
              </a:rPr>
              <a:t>[Vinyals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737373"/>
                </a:solidFill>
                <a:latin typeface="微软雅黑" pitchFamily="18" charset="0"/>
                <a:cs typeface="微软雅黑" pitchFamily="18" charset="0"/>
              </a:rPr>
              <a:t>et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737373"/>
                </a:solidFill>
                <a:latin typeface="微软雅黑" pitchFamily="18" charset="0"/>
                <a:cs typeface="微软雅黑" pitchFamily="18" charset="0"/>
              </a:rPr>
              <a:t>al.,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737373"/>
                </a:solidFill>
                <a:latin typeface="微软雅黑" pitchFamily="18" charset="0"/>
                <a:cs typeface="微软雅黑" pitchFamily="18" charset="0"/>
              </a:rPr>
              <a:t>CVPR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737373"/>
                </a:solidFill>
                <a:latin typeface="微软雅黑" pitchFamily="18" charset="0"/>
                <a:cs typeface="微软雅黑" pitchFamily="18" charset="0"/>
              </a:rPr>
              <a:t>2015]</a:t>
            </a:r>
            <a:endParaRPr lang="en-US" altLang="zh-CN" sz="1800" dirty="0" smtClean="0">
              <a:solidFill>
                <a:srgbClr val="737373"/>
              </a:solidFill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295925" y="758874"/>
            <a:ext cx="3554644" cy="2660475"/>
          </a:xfrm>
          <a:custGeom>
            <a:avLst/>
            <a:gdLst>
              <a:gd name="connsiteX0" fmla="*/ 0 w 3554644"/>
              <a:gd name="connsiteY0" fmla="*/ 0 h 2660475"/>
              <a:gd name="connsiteX1" fmla="*/ 3554644 w 3554644"/>
              <a:gd name="connsiteY1" fmla="*/ 0 h 2660475"/>
              <a:gd name="connsiteX2" fmla="*/ 3554644 w 3554644"/>
              <a:gd name="connsiteY2" fmla="*/ 2660475 h 2660475"/>
              <a:gd name="connsiteX3" fmla="*/ 0 w 3554644"/>
              <a:gd name="connsiteY3" fmla="*/ 2660475 h 2660475"/>
              <a:gd name="connsiteX4" fmla="*/ 0 w 3554644"/>
              <a:gd name="connsiteY4" fmla="*/ 0 h 2660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54644" h="2660475">
                <a:moveTo>
                  <a:pt x="0" y="0"/>
                </a:moveTo>
                <a:lnTo>
                  <a:pt x="3554644" y="0"/>
                </a:lnTo>
                <a:lnTo>
                  <a:pt x="3554644" y="2660475"/>
                </a:lnTo>
                <a:lnTo>
                  <a:pt x="0" y="26604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5221350" y="2080475"/>
            <a:ext cx="3922800" cy="1031999"/>
          </a:xfrm>
          <a:custGeom>
            <a:avLst/>
            <a:gdLst>
              <a:gd name="connsiteX0" fmla="*/ 0 w 3922800"/>
              <a:gd name="connsiteY0" fmla="*/ 0 h 1031999"/>
              <a:gd name="connsiteX1" fmla="*/ 3922800 w 3922800"/>
              <a:gd name="connsiteY1" fmla="*/ 0 h 1031999"/>
              <a:gd name="connsiteX2" fmla="*/ 3922800 w 3922800"/>
              <a:gd name="connsiteY2" fmla="*/ 1031999 h 1031999"/>
              <a:gd name="connsiteX3" fmla="*/ 0 w 3922800"/>
              <a:gd name="connsiteY3" fmla="*/ 1031999 h 1031999"/>
              <a:gd name="connsiteX4" fmla="*/ 0 w 3922800"/>
              <a:gd name="connsiteY4" fmla="*/ 0 h 1031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22800" h="1031999">
                <a:moveTo>
                  <a:pt x="0" y="0"/>
                </a:moveTo>
                <a:lnTo>
                  <a:pt x="3922800" y="0"/>
                </a:lnTo>
                <a:lnTo>
                  <a:pt x="3922800" y="1031999"/>
                </a:lnTo>
                <a:lnTo>
                  <a:pt x="0" y="1031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221350" y="529600"/>
            <a:ext cx="3922649" cy="1104900"/>
          </a:xfrm>
          <a:custGeom>
            <a:avLst/>
            <a:gdLst>
              <a:gd name="connsiteX0" fmla="*/ 0 w 3922649"/>
              <a:gd name="connsiteY0" fmla="*/ 0 h 1104900"/>
              <a:gd name="connsiteX1" fmla="*/ 3922649 w 3922649"/>
              <a:gd name="connsiteY1" fmla="*/ 0 h 1104900"/>
              <a:gd name="connsiteX2" fmla="*/ 3922649 w 3922649"/>
              <a:gd name="connsiteY2" fmla="*/ 1104900 h 1104900"/>
              <a:gd name="connsiteX3" fmla="*/ 0 w 3922649"/>
              <a:gd name="connsiteY3" fmla="*/ 1104900 h 1104900"/>
              <a:gd name="connsiteX4" fmla="*/ 0 w 3922649"/>
              <a:gd name="connsiteY4" fmla="*/ 0 h 1104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22649" h="1104900">
                <a:moveTo>
                  <a:pt x="0" y="0"/>
                </a:moveTo>
                <a:lnTo>
                  <a:pt x="3922649" y="0"/>
                </a:lnTo>
                <a:lnTo>
                  <a:pt x="3922649" y="1104900"/>
                </a:lnTo>
                <a:lnTo>
                  <a:pt x="0" y="1104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257200" y="3634050"/>
            <a:ext cx="3886799" cy="1028700"/>
          </a:xfrm>
          <a:custGeom>
            <a:avLst/>
            <a:gdLst>
              <a:gd name="connsiteX0" fmla="*/ 0 w 3886799"/>
              <a:gd name="connsiteY0" fmla="*/ 0 h 1028700"/>
              <a:gd name="connsiteX1" fmla="*/ 3886799 w 3886799"/>
              <a:gd name="connsiteY1" fmla="*/ 0 h 1028700"/>
              <a:gd name="connsiteX2" fmla="*/ 3886799 w 3886799"/>
              <a:gd name="connsiteY2" fmla="*/ 1028700 h 1028700"/>
              <a:gd name="connsiteX3" fmla="*/ 0 w 3886799"/>
              <a:gd name="connsiteY3" fmla="*/ 1028700 h 1028700"/>
              <a:gd name="connsiteX4" fmla="*/ 0 w 3886799"/>
              <a:gd name="connsiteY4" fmla="*/ 0 h 1028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86799" h="1028700">
                <a:moveTo>
                  <a:pt x="0" y="0"/>
                </a:moveTo>
                <a:lnTo>
                  <a:pt x="3886799" y="0"/>
                </a:lnTo>
                <a:lnTo>
                  <a:pt x="3886799" y="1028700"/>
                </a:lnTo>
                <a:lnTo>
                  <a:pt x="0" y="10287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9400" y="749300"/>
            <a:ext cx="3581400" cy="26797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4495800" y="2190750"/>
            <a:ext cx="33020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400"/>
              </a:lnSpc>
            </a:pPr>
            <a:r>
              <a:rPr lang="en-US" altLang="zh-CN" sz="2400" i="1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Model: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close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up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child</a:t>
            </a:r>
            <a:endParaRPr lang="en-US" altLang="zh-CN" sz="2400" dirty="0" smtClean="0">
              <a:solidFill>
                <a:srgbClr val="1155CC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800"/>
              </a:lnSpc>
            </a:pP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holding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stuffed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animal.</a:t>
            </a:r>
            <a:endParaRPr lang="en-US" altLang="zh-CN" sz="2400" dirty="0" smtClean="0">
              <a:solidFill>
                <a:srgbClr val="1155CC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419600" y="666750"/>
            <a:ext cx="36322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300"/>
              </a:lnSpc>
            </a:pPr>
            <a:r>
              <a:rPr lang="en-US" altLang="zh-CN" sz="2400" i="1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Human: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young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girl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asleep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on</a:t>
            </a:r>
            <a:endParaRPr lang="en-US" altLang="zh-CN" sz="2400" dirty="0" smtClean="0">
              <a:solidFill>
                <a:srgbClr val="6AA84F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800"/>
              </a:lnSpc>
            </a:pPr>
            <a:r>
              <a:rPr lang="en-US" altLang="zh-CN" sz="2400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sofa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cuddling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stuffed</a:t>
            </a:r>
            <a:endParaRPr lang="en-US" altLang="zh-CN" sz="2400" dirty="0" smtClean="0">
              <a:solidFill>
                <a:srgbClr val="6AA84F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800"/>
              </a:lnSpc>
            </a:pPr>
            <a:r>
              <a:rPr lang="en-US" altLang="zh-CN" sz="2400" dirty="0" smtClean="0">
                <a:solidFill>
                  <a:srgbClr val="6AA84F"/>
                </a:solidFill>
                <a:latin typeface="微软雅黑" pitchFamily="18" charset="0"/>
                <a:cs typeface="微软雅黑" pitchFamily="18" charset="0"/>
              </a:rPr>
              <a:t>bear.</a:t>
            </a:r>
            <a:endParaRPr lang="en-US" altLang="zh-CN" sz="2400" dirty="0" smtClean="0">
              <a:solidFill>
                <a:srgbClr val="6AA84F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572000" y="3790950"/>
            <a:ext cx="37211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400"/>
              </a:lnSpc>
            </a:pPr>
            <a:r>
              <a:rPr lang="en-US" altLang="zh-CN" sz="2400" i="1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Model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baby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asleep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next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to</a:t>
            </a:r>
            <a:endParaRPr lang="en-US" altLang="zh-CN" sz="2400" dirty="0" smtClean="0">
              <a:solidFill>
                <a:srgbClr val="1155CC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800"/>
              </a:lnSpc>
            </a:pP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teddy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1155CC"/>
                </a:solidFill>
                <a:latin typeface="微软雅黑" pitchFamily="18" charset="0"/>
                <a:cs typeface="微软雅黑" pitchFamily="18" charset="0"/>
              </a:rPr>
              <a:t>bear.</a:t>
            </a:r>
            <a:endParaRPr lang="en-US" altLang="zh-CN" sz="2400" dirty="0" smtClean="0">
              <a:solidFill>
                <a:srgbClr val="1155CC"/>
              </a:solidFill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998837" y="900650"/>
            <a:ext cx="5146324" cy="3851775"/>
          </a:xfrm>
          <a:custGeom>
            <a:avLst/>
            <a:gdLst>
              <a:gd name="connsiteX0" fmla="*/ 0 w 5146324"/>
              <a:gd name="connsiteY0" fmla="*/ 0 h 3851775"/>
              <a:gd name="connsiteX1" fmla="*/ 5146324 w 5146324"/>
              <a:gd name="connsiteY1" fmla="*/ 0 h 3851775"/>
              <a:gd name="connsiteX2" fmla="*/ 5146324 w 5146324"/>
              <a:gd name="connsiteY2" fmla="*/ 3851775 h 3851775"/>
              <a:gd name="connsiteX3" fmla="*/ 0 w 5146324"/>
              <a:gd name="connsiteY3" fmla="*/ 3851775 h 3851775"/>
              <a:gd name="connsiteX4" fmla="*/ 0 w 5146324"/>
              <a:gd name="connsiteY4" fmla="*/ 0 h 3851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146324" h="3851775">
                <a:moveTo>
                  <a:pt x="0" y="0"/>
                </a:moveTo>
                <a:lnTo>
                  <a:pt x="5146324" y="0"/>
                </a:lnTo>
                <a:lnTo>
                  <a:pt x="5146324" y="3851775"/>
                </a:lnTo>
                <a:lnTo>
                  <a:pt x="0" y="38517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1700" y="64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700 h 572700"/>
              <a:gd name="connsiteX3" fmla="*/ 0 w 8520600"/>
              <a:gd name="connsiteY3" fmla="*/ 572700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700"/>
                </a:lnTo>
                <a:lnTo>
                  <a:pt x="0" y="5727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81200" y="889000"/>
            <a:ext cx="5181600" cy="3873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1803400" y="241300"/>
            <a:ext cx="5524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understanding?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445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699 h 572700"/>
              <a:gd name="connsiteX3" fmla="*/ 0 w 8520600"/>
              <a:gd name="connsiteY3" fmla="*/ 572699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71900" y="1081575"/>
            <a:ext cx="8222100" cy="3975299"/>
          </a:xfrm>
          <a:custGeom>
            <a:avLst/>
            <a:gdLst>
              <a:gd name="connsiteX0" fmla="*/ 0 w 8222100"/>
              <a:gd name="connsiteY0" fmla="*/ 0 h 3975299"/>
              <a:gd name="connsiteX1" fmla="*/ 8222100 w 8222100"/>
              <a:gd name="connsiteY1" fmla="*/ 0 h 3975299"/>
              <a:gd name="connsiteX2" fmla="*/ 8222100 w 8222100"/>
              <a:gd name="connsiteY2" fmla="*/ 3975299 h 3975299"/>
              <a:gd name="connsiteX3" fmla="*/ 0 w 8222100"/>
              <a:gd name="connsiteY3" fmla="*/ 3975299 h 3975299"/>
              <a:gd name="connsiteX4" fmla="*/ 0 w 8222100"/>
              <a:gd name="connsiteY4" fmla="*/ 0 h 3975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2100" h="3975299">
                <a:moveTo>
                  <a:pt x="0" y="0"/>
                </a:moveTo>
                <a:lnTo>
                  <a:pt x="8222100" y="0"/>
                </a:lnTo>
                <a:lnTo>
                  <a:pt x="8222100" y="3975299"/>
                </a:lnTo>
                <a:lnTo>
                  <a:pt x="0" y="39752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685800" y="622300"/>
            <a:ext cx="7734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system?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09600" y="1282700"/>
            <a:ext cx="165100" cy="177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000"/>
              </a:lnSpc>
            </a:pPr>
            <a:r>
              <a:rPr lang="en-US" altLang="zh-CN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200" dirty="0" smtClean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3000"/>
              </a:lnSpc>
            </a:pPr>
            <a:r>
              <a:rPr lang="en-US" altLang="zh-CN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200" dirty="0" smtClean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3000"/>
              </a:lnSpc>
            </a:pPr>
            <a:r>
              <a:rPr lang="en-US" altLang="zh-CN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200" dirty="0" smtClean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3000"/>
              </a:lnSpc>
            </a:pPr>
            <a:r>
              <a:rPr lang="en-US" altLang="zh-CN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200" dirty="0" smtClean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3000"/>
              </a:lnSpc>
            </a:pPr>
            <a:r>
              <a:rPr lang="en-US" altLang="zh-CN" sz="22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200" dirty="0" smtClean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003300" y="1282700"/>
            <a:ext cx="70993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Ease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expression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: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for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lots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crazy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ML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ideas/algorithms</a:t>
            </a:r>
            <a:endParaRPr lang="en-US" altLang="zh-CN" sz="2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000"/>
              </a:lnSpc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Scalability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: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can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run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experiments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quickly</a:t>
            </a:r>
            <a:endParaRPr lang="en-US" altLang="zh-CN" sz="2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000"/>
              </a:lnSpc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Portability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: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can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run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on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wide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variety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platforms</a:t>
            </a:r>
            <a:endParaRPr lang="en-US" altLang="zh-CN" sz="2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000"/>
              </a:lnSpc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Reproducibility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: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easy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share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and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reproduce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research</a:t>
            </a:r>
            <a:endParaRPr lang="en-US" altLang="zh-CN" sz="2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000"/>
              </a:lnSpc>
            </a:pP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Production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readiness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: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go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from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research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real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products</a:t>
            </a:r>
            <a:endParaRPr lang="en-US" altLang="zh-CN" sz="22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314749"/>
            <a:ext cx="9144000" cy="1593000"/>
          </a:xfrm>
          <a:custGeom>
            <a:avLst/>
            <a:gdLst>
              <a:gd name="connsiteX0" fmla="*/ 0 w 9144000"/>
              <a:gd name="connsiteY0" fmla="*/ 0 h 1593000"/>
              <a:gd name="connsiteX1" fmla="*/ 9144000 w 9144000"/>
              <a:gd name="connsiteY1" fmla="*/ 0 h 1593000"/>
              <a:gd name="connsiteX2" fmla="*/ 9144000 w 9144000"/>
              <a:gd name="connsiteY2" fmla="*/ 1593000 h 1593000"/>
              <a:gd name="connsiteX3" fmla="*/ 0 w 9144000"/>
              <a:gd name="connsiteY3" fmla="*/ 1593000 h 1593000"/>
              <a:gd name="connsiteX4" fmla="*/ 0 w 9144000"/>
              <a:gd name="connsiteY4" fmla="*/ 0 h 159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1593000">
                <a:moveTo>
                  <a:pt x="0" y="0"/>
                </a:moveTo>
                <a:lnTo>
                  <a:pt x="9144000" y="0"/>
                </a:lnTo>
                <a:lnTo>
                  <a:pt x="9144000" y="1593000"/>
                </a:lnTo>
                <a:lnTo>
                  <a:pt x="0" y="1593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318577" y="1381075"/>
            <a:ext cx="4506850" cy="3673649"/>
          </a:xfrm>
          <a:custGeom>
            <a:avLst/>
            <a:gdLst>
              <a:gd name="connsiteX0" fmla="*/ 0 w 4506850"/>
              <a:gd name="connsiteY0" fmla="*/ 0 h 3673649"/>
              <a:gd name="connsiteX1" fmla="*/ 4506850 w 4506850"/>
              <a:gd name="connsiteY1" fmla="*/ 0 h 3673649"/>
              <a:gd name="connsiteX2" fmla="*/ 4506850 w 4506850"/>
              <a:gd name="connsiteY2" fmla="*/ 3673649 h 3673649"/>
              <a:gd name="connsiteX3" fmla="*/ 0 w 4506850"/>
              <a:gd name="connsiteY3" fmla="*/ 3673649 h 3673649"/>
              <a:gd name="connsiteX4" fmla="*/ 0 w 4506850"/>
              <a:gd name="connsiteY4" fmla="*/ 0 h 36736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06850" h="3673649">
                <a:moveTo>
                  <a:pt x="0" y="0"/>
                </a:moveTo>
                <a:lnTo>
                  <a:pt x="4506850" y="0"/>
                </a:lnTo>
                <a:lnTo>
                  <a:pt x="4506850" y="3673649"/>
                </a:lnTo>
                <a:lnTo>
                  <a:pt x="0" y="36736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11400" y="1371600"/>
            <a:ext cx="4521200" cy="36957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3530600" y="482600"/>
            <a:ext cx="20574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000"/>
              </a:lnSpc>
            </a:pPr>
            <a:r>
              <a:rPr lang="en-US" altLang="zh-CN" sz="3000" dirty="0" smtClean="0">
                <a:solidFill>
                  <a:srgbClr val="0000D4"/>
                </a:solidFill>
                <a:latin typeface="微软雅黑" pitchFamily="18" charset="0"/>
                <a:cs typeface="微软雅黑" pitchFamily="18" charset="0"/>
              </a:rPr>
              <a:t>TensorFlow:</a:t>
            </a:r>
            <a:endParaRPr lang="en-US" altLang="zh-CN" sz="3000" dirty="0" smtClean="0">
              <a:solidFill>
                <a:srgbClr val="0000D4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977900" y="939800"/>
            <a:ext cx="71628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000"/>
              </a:lnSpc>
            </a:pPr>
            <a:r>
              <a:rPr lang="en-US" altLang="zh-CN" sz="3000" dirty="0" smtClean="0">
                <a:solidFill>
                  <a:srgbClr val="0000D4"/>
                </a:solidFill>
                <a:latin typeface="微软雅黑" pitchFamily="18" charset="0"/>
                <a:cs typeface="微软雅黑" pitchFamily="18" charset="0"/>
              </a:rPr>
              <a:t>Second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D4"/>
                </a:solidFill>
                <a:latin typeface="微软雅黑" pitchFamily="18" charset="0"/>
                <a:cs typeface="微软雅黑" pitchFamily="18" charset="0"/>
              </a:rPr>
              <a:t>Generation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D4"/>
                </a:solidFill>
                <a:latin typeface="微软雅黑" pitchFamily="18" charset="0"/>
                <a:cs typeface="微软雅黑" pitchFamily="18" charset="0"/>
              </a:rPr>
              <a:t>Deep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D4"/>
                </a:solidFill>
                <a:latin typeface="微软雅黑" pitchFamily="18" charset="0"/>
                <a:cs typeface="微软雅黑" pitchFamily="18" charset="0"/>
              </a:rPr>
              <a:t>Learning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D4"/>
                </a:solidFill>
                <a:latin typeface="微软雅黑" pitchFamily="18" charset="0"/>
                <a:cs typeface="微软雅黑" pitchFamily="18" charset="0"/>
              </a:rPr>
              <a:t>System</a:t>
            </a:r>
            <a:endParaRPr lang="en-US" altLang="zh-CN" sz="3000" dirty="0" smtClean="0">
              <a:solidFill>
                <a:srgbClr val="0000D4"/>
              </a:solidFill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488750" y="4419150"/>
            <a:ext cx="6166500" cy="723900"/>
          </a:xfrm>
          <a:custGeom>
            <a:avLst/>
            <a:gdLst>
              <a:gd name="connsiteX0" fmla="*/ 0 w 6166500"/>
              <a:gd name="connsiteY0" fmla="*/ 0 h 723900"/>
              <a:gd name="connsiteX1" fmla="*/ 6166500 w 6166500"/>
              <a:gd name="connsiteY1" fmla="*/ 0 h 723900"/>
              <a:gd name="connsiteX2" fmla="*/ 6166500 w 6166500"/>
              <a:gd name="connsiteY2" fmla="*/ 723900 h 723900"/>
              <a:gd name="connsiteX3" fmla="*/ 0 w 6166500"/>
              <a:gd name="connsiteY3" fmla="*/ 723900 h 723900"/>
              <a:gd name="connsiteX4" fmla="*/ 0 w 6166500"/>
              <a:gd name="connsiteY4" fmla="*/ 0 h 723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166500" h="723900">
                <a:moveTo>
                  <a:pt x="0" y="0"/>
                </a:moveTo>
                <a:lnTo>
                  <a:pt x="6166500" y="0"/>
                </a:lnTo>
                <a:lnTo>
                  <a:pt x="6166500" y="723900"/>
                </a:lnTo>
                <a:lnTo>
                  <a:pt x="0" y="723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-228597"/>
            <a:ext cx="9143999" cy="4538244"/>
          </a:xfrm>
          <a:custGeom>
            <a:avLst/>
            <a:gdLst>
              <a:gd name="connsiteX0" fmla="*/ 0 w 9143999"/>
              <a:gd name="connsiteY0" fmla="*/ 0 h 4538244"/>
              <a:gd name="connsiteX1" fmla="*/ 9143999 w 9143999"/>
              <a:gd name="connsiteY1" fmla="*/ 0 h 4538244"/>
              <a:gd name="connsiteX2" fmla="*/ 9143999 w 9143999"/>
              <a:gd name="connsiteY2" fmla="*/ 4538244 h 4538244"/>
              <a:gd name="connsiteX3" fmla="*/ 0 w 9143999"/>
              <a:gd name="connsiteY3" fmla="*/ 4538244 h 4538244"/>
              <a:gd name="connsiteX4" fmla="*/ 0 w 9143999"/>
              <a:gd name="connsiteY4" fmla="*/ 0 h 4538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3999" h="4538244">
                <a:moveTo>
                  <a:pt x="0" y="0"/>
                </a:moveTo>
                <a:lnTo>
                  <a:pt x="9143999" y="0"/>
                </a:lnTo>
                <a:lnTo>
                  <a:pt x="9143999" y="4538244"/>
                </a:lnTo>
                <a:lnTo>
                  <a:pt x="0" y="453824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43180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1562100" y="4584700"/>
            <a:ext cx="5422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rgbClr val="2200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http://tensorflow.org/whitepaper2015.pdf</a:t>
            </a:r>
            <a:endParaRPr lang="en-US" altLang="zh-CN" sz="2400" dirty="0" smtClean="0">
              <a:solidFill>
                <a:srgbClr val="2200CC"/>
              </a:solidFill>
              <a:latin typeface="Times New Roman" pitchFamily="18" charset="0"/>
              <a:cs typeface="Times New Roman" pitchFamily="18" charset="0"/>
              <a:hlinkClick r:id="rId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1640153"/>
            <a:ext cx="9067800" cy="2311400"/>
          </a:xfrm>
          <a:custGeom>
            <a:avLst/>
            <a:gdLst>
              <a:gd name="connsiteX0" fmla="*/ 0 w 9067800"/>
              <a:gd name="connsiteY0" fmla="*/ 0 h 2311400"/>
              <a:gd name="connsiteX1" fmla="*/ 9067800 w 9067800"/>
              <a:gd name="connsiteY1" fmla="*/ 0 h 2311400"/>
              <a:gd name="connsiteX2" fmla="*/ 9067800 w 9067800"/>
              <a:gd name="connsiteY2" fmla="*/ 2311400 h 2311400"/>
              <a:gd name="connsiteX3" fmla="*/ 0 w 9067800"/>
              <a:gd name="connsiteY3" fmla="*/ 2311400 h 2311400"/>
              <a:gd name="connsiteX4" fmla="*/ 0 w 9067800"/>
              <a:gd name="connsiteY4" fmla="*/ 0 h 2311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067800" h="2311400">
                <a:moveTo>
                  <a:pt x="0" y="0"/>
                </a:moveTo>
                <a:lnTo>
                  <a:pt x="9067800" y="0"/>
                </a:lnTo>
                <a:lnTo>
                  <a:pt x="9067800" y="2311400"/>
                </a:lnTo>
                <a:lnTo>
                  <a:pt x="0" y="23114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613175" y="4259400"/>
            <a:ext cx="5681099" cy="787200"/>
          </a:xfrm>
          <a:custGeom>
            <a:avLst/>
            <a:gdLst>
              <a:gd name="connsiteX0" fmla="*/ 0 w 5681099"/>
              <a:gd name="connsiteY0" fmla="*/ 0 h 787200"/>
              <a:gd name="connsiteX1" fmla="*/ 5681099 w 5681099"/>
              <a:gd name="connsiteY1" fmla="*/ 0 h 787200"/>
              <a:gd name="connsiteX2" fmla="*/ 5681099 w 5681099"/>
              <a:gd name="connsiteY2" fmla="*/ 787200 h 787200"/>
              <a:gd name="connsiteX3" fmla="*/ 0 w 5681099"/>
              <a:gd name="connsiteY3" fmla="*/ 787200 h 787200"/>
              <a:gd name="connsiteX4" fmla="*/ 0 w 5681099"/>
              <a:gd name="connsiteY4" fmla="*/ 0 h 787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681099" h="787200">
                <a:moveTo>
                  <a:pt x="0" y="0"/>
                </a:moveTo>
                <a:lnTo>
                  <a:pt x="5681099" y="0"/>
                </a:lnTo>
                <a:lnTo>
                  <a:pt x="5681099" y="787200"/>
                </a:lnTo>
                <a:lnTo>
                  <a:pt x="0" y="787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374775" y="3004800"/>
            <a:ext cx="1055098" cy="466788"/>
          </a:xfrm>
          <a:custGeom>
            <a:avLst/>
            <a:gdLst>
              <a:gd name="connsiteX0" fmla="*/ 971723 w 1055098"/>
              <a:gd name="connsiteY0" fmla="*/ 69593 h 466788"/>
              <a:gd name="connsiteX1" fmla="*/ 1473 w 1055098"/>
              <a:gd name="connsiteY1" fmla="*/ 256643 h 466788"/>
              <a:gd name="connsiteX2" fmla="*/ 445673 w 1055098"/>
              <a:gd name="connsiteY2" fmla="*/ 455367 h 466788"/>
              <a:gd name="connsiteX3" fmla="*/ 983423 w 1055098"/>
              <a:gd name="connsiteY3" fmla="*/ 361843 h 466788"/>
              <a:gd name="connsiteX4" fmla="*/ 1041848 w 1055098"/>
              <a:gd name="connsiteY4" fmla="*/ 139743 h 466788"/>
              <a:gd name="connsiteX5" fmla="*/ 913273 w 1055098"/>
              <a:gd name="connsiteY5" fmla="*/ 46218 h 466788"/>
              <a:gd name="connsiteX6" fmla="*/ 971723 w 1055098"/>
              <a:gd name="connsiteY6" fmla="*/ 69593 h 4667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055098" h="466788">
                <a:moveTo>
                  <a:pt x="971723" y="69593"/>
                </a:moveTo>
                <a:cubicBezTo>
                  <a:pt x="656909" y="-27248"/>
                  <a:pt x="-52599" y="-68259"/>
                  <a:pt x="1473" y="256643"/>
                </a:cubicBezTo>
                <a:cubicBezTo>
                  <a:pt x="28103" y="416650"/>
                  <a:pt x="284405" y="437926"/>
                  <a:pt x="445673" y="455367"/>
                </a:cubicBezTo>
                <a:cubicBezTo>
                  <a:pt x="626559" y="474931"/>
                  <a:pt x="849300" y="484779"/>
                  <a:pt x="983423" y="361843"/>
                </a:cubicBezTo>
                <a:cubicBezTo>
                  <a:pt x="1039855" y="310117"/>
                  <a:pt x="1076083" y="208213"/>
                  <a:pt x="1041848" y="139743"/>
                </a:cubicBezTo>
                <a:cubicBezTo>
                  <a:pt x="1018147" y="92340"/>
                  <a:pt x="942664" y="90319"/>
                  <a:pt x="913273" y="46218"/>
                </a:cubicBezTo>
                <a:lnTo>
                  <a:pt x="971723" y="6959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60487" y="2990512"/>
            <a:ext cx="1083673" cy="495363"/>
          </a:xfrm>
          <a:custGeom>
            <a:avLst/>
            <a:gdLst>
              <a:gd name="connsiteX0" fmla="*/ 986011 w 1083673"/>
              <a:gd name="connsiteY0" fmla="*/ 83880 h 495363"/>
              <a:gd name="connsiteX1" fmla="*/ 15761 w 1083673"/>
              <a:gd name="connsiteY1" fmla="*/ 270930 h 495363"/>
              <a:gd name="connsiteX2" fmla="*/ 459961 w 1083673"/>
              <a:gd name="connsiteY2" fmla="*/ 469655 h 495363"/>
              <a:gd name="connsiteX3" fmla="*/ 997711 w 1083673"/>
              <a:gd name="connsiteY3" fmla="*/ 376130 h 495363"/>
              <a:gd name="connsiteX4" fmla="*/ 1056135 w 1083673"/>
              <a:gd name="connsiteY4" fmla="*/ 154030 h 495363"/>
              <a:gd name="connsiteX5" fmla="*/ 927561 w 1083673"/>
              <a:gd name="connsiteY5" fmla="*/ 60505 h 4953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083673" h="495363">
                <a:moveTo>
                  <a:pt x="986011" y="83880"/>
                </a:moveTo>
                <a:cubicBezTo>
                  <a:pt x="671197" y="-12961"/>
                  <a:pt x="-38312" y="-53972"/>
                  <a:pt x="15761" y="270930"/>
                </a:cubicBezTo>
                <a:cubicBezTo>
                  <a:pt x="42391" y="430938"/>
                  <a:pt x="298692" y="452214"/>
                  <a:pt x="459961" y="469655"/>
                </a:cubicBezTo>
                <a:cubicBezTo>
                  <a:pt x="640846" y="489218"/>
                  <a:pt x="863587" y="499067"/>
                  <a:pt x="997711" y="376130"/>
                </a:cubicBezTo>
                <a:cubicBezTo>
                  <a:pt x="1054143" y="324404"/>
                  <a:pt x="1090370" y="222500"/>
                  <a:pt x="1056135" y="154030"/>
                </a:cubicBezTo>
                <a:cubicBezTo>
                  <a:pt x="1032434" y="106628"/>
                  <a:pt x="956951" y="104606"/>
                  <a:pt x="927561" y="60505"/>
                </a:cubicBezTo>
              </a:path>
            </a:pathLst>
          </a:custGeom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762179" y="1602516"/>
            <a:ext cx="1339794" cy="605280"/>
          </a:xfrm>
          <a:custGeom>
            <a:avLst/>
            <a:gdLst>
              <a:gd name="connsiteX0" fmla="*/ 918005 w 1339794"/>
              <a:gd name="connsiteY0" fmla="*/ 80818 h 605280"/>
              <a:gd name="connsiteX1" fmla="*/ 356906 w 1339794"/>
              <a:gd name="connsiteY1" fmla="*/ 22368 h 605280"/>
              <a:gd name="connsiteX2" fmla="*/ 52980 w 1339794"/>
              <a:gd name="connsiteY2" fmla="*/ 162643 h 605280"/>
              <a:gd name="connsiteX3" fmla="*/ 17905 w 1339794"/>
              <a:gd name="connsiteY3" fmla="*/ 443193 h 605280"/>
              <a:gd name="connsiteX4" fmla="*/ 871256 w 1339794"/>
              <a:gd name="connsiteY4" fmla="*/ 513343 h 605280"/>
              <a:gd name="connsiteX5" fmla="*/ 1303780 w 1339794"/>
              <a:gd name="connsiteY5" fmla="*/ 478268 h 605280"/>
              <a:gd name="connsiteX6" fmla="*/ 1338855 w 1339794"/>
              <a:gd name="connsiteY6" fmla="*/ 373068 h 605280"/>
              <a:gd name="connsiteX7" fmla="*/ 836180 w 1339794"/>
              <a:gd name="connsiteY7" fmla="*/ 92518 h 605280"/>
              <a:gd name="connsiteX8" fmla="*/ 918005 w 1339794"/>
              <a:gd name="connsiteY8" fmla="*/ 80818 h 605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39794" h="605280">
                <a:moveTo>
                  <a:pt x="918005" y="80818"/>
                </a:moveTo>
                <a:cubicBezTo>
                  <a:pt x="735576" y="35203"/>
                  <a:pt x="535301" y="-37096"/>
                  <a:pt x="356906" y="22368"/>
                </a:cubicBezTo>
                <a:cubicBezTo>
                  <a:pt x="251052" y="57652"/>
                  <a:pt x="124405" y="76921"/>
                  <a:pt x="52980" y="162643"/>
                </a:cubicBezTo>
                <a:cubicBezTo>
                  <a:pt x="-7348" y="235048"/>
                  <a:pt x="-11896" y="353785"/>
                  <a:pt x="17905" y="443193"/>
                </a:cubicBezTo>
                <a:cubicBezTo>
                  <a:pt x="108160" y="713957"/>
                  <a:pt x="593430" y="578702"/>
                  <a:pt x="871256" y="513343"/>
                </a:cubicBezTo>
                <a:cubicBezTo>
                  <a:pt x="1012060" y="480219"/>
                  <a:pt x="1164014" y="515531"/>
                  <a:pt x="1303780" y="478268"/>
                </a:cubicBezTo>
                <a:cubicBezTo>
                  <a:pt x="1339497" y="468746"/>
                  <a:pt x="1333624" y="409660"/>
                  <a:pt x="1338855" y="373068"/>
                </a:cubicBezTo>
                <a:cubicBezTo>
                  <a:pt x="1366017" y="183112"/>
                  <a:pt x="1028069" y="92518"/>
                  <a:pt x="836180" y="92518"/>
                </a:cubicBezTo>
                <a:lnTo>
                  <a:pt x="918005" y="8081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747891" y="1588228"/>
            <a:ext cx="1368369" cy="633855"/>
          </a:xfrm>
          <a:custGeom>
            <a:avLst/>
            <a:gdLst>
              <a:gd name="connsiteX0" fmla="*/ 932293 w 1368369"/>
              <a:gd name="connsiteY0" fmla="*/ 95106 h 633855"/>
              <a:gd name="connsiteX1" fmla="*/ 371193 w 1368369"/>
              <a:gd name="connsiteY1" fmla="*/ 36656 h 633855"/>
              <a:gd name="connsiteX2" fmla="*/ 67267 w 1368369"/>
              <a:gd name="connsiteY2" fmla="*/ 176931 h 633855"/>
              <a:gd name="connsiteX3" fmla="*/ 32193 w 1368369"/>
              <a:gd name="connsiteY3" fmla="*/ 457481 h 633855"/>
              <a:gd name="connsiteX4" fmla="*/ 885543 w 1368369"/>
              <a:gd name="connsiteY4" fmla="*/ 527631 h 633855"/>
              <a:gd name="connsiteX5" fmla="*/ 1318068 w 1368369"/>
              <a:gd name="connsiteY5" fmla="*/ 492556 h 633855"/>
              <a:gd name="connsiteX6" fmla="*/ 1353142 w 1368369"/>
              <a:gd name="connsiteY6" fmla="*/ 387356 h 633855"/>
              <a:gd name="connsiteX7" fmla="*/ 850468 w 1368369"/>
              <a:gd name="connsiteY7" fmla="*/ 106806 h 6338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1368369" h="633855">
                <a:moveTo>
                  <a:pt x="932293" y="95106"/>
                </a:moveTo>
                <a:cubicBezTo>
                  <a:pt x="749864" y="49490"/>
                  <a:pt x="549588" y="-22808"/>
                  <a:pt x="371193" y="36656"/>
                </a:cubicBezTo>
                <a:cubicBezTo>
                  <a:pt x="265340" y="71940"/>
                  <a:pt x="138693" y="91209"/>
                  <a:pt x="67267" y="176931"/>
                </a:cubicBezTo>
                <a:cubicBezTo>
                  <a:pt x="6939" y="249336"/>
                  <a:pt x="2390" y="368072"/>
                  <a:pt x="32193" y="457481"/>
                </a:cubicBezTo>
                <a:cubicBezTo>
                  <a:pt x="122448" y="728244"/>
                  <a:pt x="607717" y="592989"/>
                  <a:pt x="885543" y="527631"/>
                </a:cubicBezTo>
                <a:cubicBezTo>
                  <a:pt x="1026348" y="494507"/>
                  <a:pt x="1178301" y="529819"/>
                  <a:pt x="1318068" y="492556"/>
                </a:cubicBezTo>
                <a:cubicBezTo>
                  <a:pt x="1353784" y="483033"/>
                  <a:pt x="1347911" y="423948"/>
                  <a:pt x="1353142" y="387356"/>
                </a:cubicBezTo>
                <a:cubicBezTo>
                  <a:pt x="1380304" y="197399"/>
                  <a:pt x="1042356" y="106806"/>
                  <a:pt x="850468" y="106806"/>
                </a:cubicBezTo>
              </a:path>
            </a:pathLst>
          </a:custGeom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65891" y="3023748"/>
            <a:ext cx="1444455" cy="492092"/>
          </a:xfrm>
          <a:custGeom>
            <a:avLst/>
            <a:gdLst>
              <a:gd name="connsiteX0" fmla="*/ 632947 w 1444455"/>
              <a:gd name="connsiteY0" fmla="*/ 50641 h 492092"/>
              <a:gd name="connsiteX1" fmla="*/ 141972 w 1444455"/>
              <a:gd name="connsiteY1" fmla="*/ 27266 h 492092"/>
              <a:gd name="connsiteX2" fmla="*/ 13372 w 1444455"/>
              <a:gd name="connsiteY2" fmla="*/ 319516 h 492092"/>
              <a:gd name="connsiteX3" fmla="*/ 749822 w 1444455"/>
              <a:gd name="connsiteY3" fmla="*/ 471491 h 492092"/>
              <a:gd name="connsiteX4" fmla="*/ 1427847 w 1444455"/>
              <a:gd name="connsiteY4" fmla="*/ 354591 h 492092"/>
              <a:gd name="connsiteX5" fmla="*/ 305622 w 1444455"/>
              <a:gd name="connsiteY5" fmla="*/ 62341 h 492092"/>
              <a:gd name="connsiteX6" fmla="*/ 632947 w 1444455"/>
              <a:gd name="connsiteY6" fmla="*/ 50641 h 4920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444455" h="492092">
                <a:moveTo>
                  <a:pt x="632947" y="50641"/>
                </a:moveTo>
                <a:cubicBezTo>
                  <a:pt x="469103" y="50641"/>
                  <a:pt x="288510" y="-46022"/>
                  <a:pt x="141972" y="27266"/>
                </a:cubicBezTo>
                <a:cubicBezTo>
                  <a:pt x="46782" y="74873"/>
                  <a:pt x="-34224" y="224321"/>
                  <a:pt x="13372" y="319516"/>
                </a:cubicBezTo>
                <a:cubicBezTo>
                  <a:pt x="125469" y="543709"/>
                  <a:pt x="499166" y="471491"/>
                  <a:pt x="749822" y="471491"/>
                </a:cubicBezTo>
                <a:cubicBezTo>
                  <a:pt x="979165" y="471491"/>
                  <a:pt x="1337512" y="565394"/>
                  <a:pt x="1427847" y="354591"/>
                </a:cubicBezTo>
                <a:cubicBezTo>
                  <a:pt x="1580104" y="-711"/>
                  <a:pt x="680638" y="-31387"/>
                  <a:pt x="305622" y="62341"/>
                </a:cubicBezTo>
                <a:lnTo>
                  <a:pt x="632947" y="5064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51604" y="3009460"/>
            <a:ext cx="1473030" cy="520667"/>
          </a:xfrm>
          <a:custGeom>
            <a:avLst/>
            <a:gdLst>
              <a:gd name="connsiteX0" fmla="*/ 647235 w 1473030"/>
              <a:gd name="connsiteY0" fmla="*/ 64928 h 520667"/>
              <a:gd name="connsiteX1" fmla="*/ 156259 w 1473030"/>
              <a:gd name="connsiteY1" fmla="*/ 41553 h 520667"/>
              <a:gd name="connsiteX2" fmla="*/ 27659 w 1473030"/>
              <a:gd name="connsiteY2" fmla="*/ 333803 h 520667"/>
              <a:gd name="connsiteX3" fmla="*/ 764109 w 1473030"/>
              <a:gd name="connsiteY3" fmla="*/ 485778 h 520667"/>
              <a:gd name="connsiteX4" fmla="*/ 1442134 w 1473030"/>
              <a:gd name="connsiteY4" fmla="*/ 368878 h 520667"/>
              <a:gd name="connsiteX5" fmla="*/ 319909 w 1473030"/>
              <a:gd name="connsiteY5" fmla="*/ 76628 h 520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1473030" h="520667">
                <a:moveTo>
                  <a:pt x="647235" y="64928"/>
                </a:moveTo>
                <a:cubicBezTo>
                  <a:pt x="483391" y="64928"/>
                  <a:pt x="302798" y="-31735"/>
                  <a:pt x="156259" y="41553"/>
                </a:cubicBezTo>
                <a:cubicBezTo>
                  <a:pt x="61070" y="89161"/>
                  <a:pt x="-19937" y="238609"/>
                  <a:pt x="27659" y="333803"/>
                </a:cubicBezTo>
                <a:cubicBezTo>
                  <a:pt x="139756" y="557996"/>
                  <a:pt x="513454" y="485778"/>
                  <a:pt x="764109" y="485778"/>
                </a:cubicBezTo>
                <a:cubicBezTo>
                  <a:pt x="993452" y="485778"/>
                  <a:pt x="1351800" y="579681"/>
                  <a:pt x="1442134" y="368878"/>
                </a:cubicBezTo>
                <a:cubicBezTo>
                  <a:pt x="1594391" y="13576"/>
                  <a:pt x="694925" y="-17100"/>
                  <a:pt x="319909" y="76628"/>
                </a:cubicBezTo>
              </a:path>
            </a:pathLst>
          </a:custGeom>
          <a:ln w="254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11700" y="445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699 h 572700"/>
              <a:gd name="connsiteX3" fmla="*/ 0 w 8520600"/>
              <a:gd name="connsiteY3" fmla="*/ 572699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25600"/>
            <a:ext cx="9080500" cy="2349500"/>
          </a:xfrm>
          <a:prstGeom prst="rect">
            <a:avLst/>
          </a:prstGeom>
          <a:noFill/>
        </p:spPr>
      </p:pic>
      <p:sp>
        <p:nvSpPr>
          <p:cNvPr id="12" name="TextBox 1"/>
          <p:cNvSpPr txBox="1"/>
          <p:nvPr/>
        </p:nvSpPr>
        <p:spPr>
          <a:xfrm>
            <a:off x="1765300" y="4419600"/>
            <a:ext cx="5346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https://github.com/tensorflow/tensorflow</a:t>
            </a:r>
            <a:endParaRPr lang="en-US" altLang="zh-CN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149600" y="609600"/>
            <a:ext cx="28194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GitHub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1567450" y="3652249"/>
            <a:ext cx="6072899" cy="1379700"/>
          </a:xfrm>
          <a:custGeom>
            <a:avLst/>
            <a:gdLst>
              <a:gd name="connsiteX0" fmla="*/ 0 w 6072899"/>
              <a:gd name="connsiteY0" fmla="*/ 229954 h 1379700"/>
              <a:gd name="connsiteX1" fmla="*/ 0 w 6072899"/>
              <a:gd name="connsiteY1" fmla="*/ 229954 h 1379700"/>
              <a:gd name="connsiteX2" fmla="*/ 229954 w 6072899"/>
              <a:gd name="connsiteY2" fmla="*/ 0 h 1379700"/>
              <a:gd name="connsiteX3" fmla="*/ 5842944 w 6072899"/>
              <a:gd name="connsiteY3" fmla="*/ 0 h 1379700"/>
              <a:gd name="connsiteX4" fmla="*/ 6005547 w 6072899"/>
              <a:gd name="connsiteY4" fmla="*/ 67352 h 1379700"/>
              <a:gd name="connsiteX5" fmla="*/ 6072899 w 6072899"/>
              <a:gd name="connsiteY5" fmla="*/ 229954 h 1379700"/>
              <a:gd name="connsiteX6" fmla="*/ 6072899 w 6072899"/>
              <a:gd name="connsiteY6" fmla="*/ 1149745 h 1379700"/>
              <a:gd name="connsiteX7" fmla="*/ 5842944 w 6072899"/>
              <a:gd name="connsiteY7" fmla="*/ 1379700 h 1379700"/>
              <a:gd name="connsiteX8" fmla="*/ 229954 w 6072899"/>
              <a:gd name="connsiteY8" fmla="*/ 1379700 h 1379700"/>
              <a:gd name="connsiteX9" fmla="*/ 229954 w 6072899"/>
              <a:gd name="connsiteY9" fmla="*/ 1379700 h 1379700"/>
              <a:gd name="connsiteX10" fmla="*/ 0 w 6072899"/>
              <a:gd name="connsiteY10" fmla="*/ 1149745 h 1379700"/>
              <a:gd name="connsiteX11" fmla="*/ 0 w 6072899"/>
              <a:gd name="connsiteY11" fmla="*/ 229954 h 1379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6072899" h="1379700">
                <a:moveTo>
                  <a:pt x="0" y="229954"/>
                </a:moveTo>
                <a:lnTo>
                  <a:pt x="0" y="229954"/>
                </a:lnTo>
                <a:cubicBezTo>
                  <a:pt x="0" y="102954"/>
                  <a:pt x="102954" y="0"/>
                  <a:pt x="229954" y="0"/>
                </a:cubicBezTo>
                <a:lnTo>
                  <a:pt x="5842944" y="0"/>
                </a:lnTo>
                <a:cubicBezTo>
                  <a:pt x="5903932" y="0"/>
                  <a:pt x="5962422" y="24227"/>
                  <a:pt x="6005547" y="67352"/>
                </a:cubicBezTo>
                <a:cubicBezTo>
                  <a:pt x="6048672" y="110477"/>
                  <a:pt x="6072899" y="168966"/>
                  <a:pt x="6072899" y="229954"/>
                </a:cubicBezTo>
                <a:lnTo>
                  <a:pt x="6072899" y="1149745"/>
                </a:lnTo>
                <a:cubicBezTo>
                  <a:pt x="6072899" y="1276746"/>
                  <a:pt x="5969946" y="1379700"/>
                  <a:pt x="5842944" y="1379700"/>
                </a:cubicBezTo>
                <a:lnTo>
                  <a:pt x="229954" y="1379700"/>
                </a:lnTo>
                <a:lnTo>
                  <a:pt x="229954" y="1379700"/>
                </a:lnTo>
                <a:cubicBezTo>
                  <a:pt x="102954" y="1379700"/>
                  <a:pt x="0" y="1276746"/>
                  <a:pt x="0" y="1149745"/>
                </a:cubicBezTo>
                <a:lnTo>
                  <a:pt x="0" y="22995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548400" y="3633199"/>
            <a:ext cx="6110999" cy="1417800"/>
          </a:xfrm>
          <a:custGeom>
            <a:avLst/>
            <a:gdLst>
              <a:gd name="connsiteX0" fmla="*/ 19050 w 6110999"/>
              <a:gd name="connsiteY0" fmla="*/ 249004 h 1417800"/>
              <a:gd name="connsiteX1" fmla="*/ 19050 w 6110999"/>
              <a:gd name="connsiteY1" fmla="*/ 249004 h 1417800"/>
              <a:gd name="connsiteX2" fmla="*/ 249004 w 6110999"/>
              <a:gd name="connsiteY2" fmla="*/ 19050 h 1417800"/>
              <a:gd name="connsiteX3" fmla="*/ 5861994 w 6110999"/>
              <a:gd name="connsiteY3" fmla="*/ 19050 h 1417800"/>
              <a:gd name="connsiteX4" fmla="*/ 6024597 w 6110999"/>
              <a:gd name="connsiteY4" fmla="*/ 86402 h 1417800"/>
              <a:gd name="connsiteX5" fmla="*/ 6091949 w 6110999"/>
              <a:gd name="connsiteY5" fmla="*/ 249004 h 1417800"/>
              <a:gd name="connsiteX6" fmla="*/ 6091949 w 6110999"/>
              <a:gd name="connsiteY6" fmla="*/ 1168795 h 1417800"/>
              <a:gd name="connsiteX7" fmla="*/ 5861994 w 6110999"/>
              <a:gd name="connsiteY7" fmla="*/ 1398750 h 1417800"/>
              <a:gd name="connsiteX8" fmla="*/ 249004 w 6110999"/>
              <a:gd name="connsiteY8" fmla="*/ 1398750 h 1417800"/>
              <a:gd name="connsiteX9" fmla="*/ 249004 w 6110999"/>
              <a:gd name="connsiteY9" fmla="*/ 1398750 h 1417800"/>
              <a:gd name="connsiteX10" fmla="*/ 19050 w 6110999"/>
              <a:gd name="connsiteY10" fmla="*/ 1168795 h 1417800"/>
              <a:gd name="connsiteX11" fmla="*/ 19050 w 6110999"/>
              <a:gd name="connsiteY11" fmla="*/ 249004 h 1417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6110999" h="1417800">
                <a:moveTo>
                  <a:pt x="19050" y="249004"/>
                </a:moveTo>
                <a:lnTo>
                  <a:pt x="19050" y="249004"/>
                </a:lnTo>
                <a:cubicBezTo>
                  <a:pt x="19050" y="122004"/>
                  <a:pt x="122004" y="19050"/>
                  <a:pt x="249004" y="19050"/>
                </a:cubicBezTo>
                <a:lnTo>
                  <a:pt x="5861994" y="19050"/>
                </a:lnTo>
                <a:cubicBezTo>
                  <a:pt x="5922982" y="19050"/>
                  <a:pt x="5981472" y="43277"/>
                  <a:pt x="6024597" y="86402"/>
                </a:cubicBezTo>
                <a:cubicBezTo>
                  <a:pt x="6067722" y="129527"/>
                  <a:pt x="6091949" y="188016"/>
                  <a:pt x="6091949" y="249004"/>
                </a:cubicBezTo>
                <a:lnTo>
                  <a:pt x="6091949" y="1168795"/>
                </a:lnTo>
                <a:cubicBezTo>
                  <a:pt x="6091949" y="1295796"/>
                  <a:pt x="5988996" y="1398750"/>
                  <a:pt x="5861994" y="1398750"/>
                </a:cubicBezTo>
                <a:lnTo>
                  <a:pt x="249004" y="1398750"/>
                </a:lnTo>
                <a:lnTo>
                  <a:pt x="249004" y="1398750"/>
                </a:lnTo>
                <a:cubicBezTo>
                  <a:pt x="122004" y="1398750"/>
                  <a:pt x="19050" y="1295796"/>
                  <a:pt x="19050" y="1168795"/>
                </a:cubicBezTo>
                <a:lnTo>
                  <a:pt x="19050" y="249004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CCCCCC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55200"/>
            <a:ext cx="9144000" cy="876300"/>
          </a:xfrm>
          <a:custGeom>
            <a:avLst/>
            <a:gdLst>
              <a:gd name="connsiteX0" fmla="*/ 0 w 9144000"/>
              <a:gd name="connsiteY0" fmla="*/ 0 h 876300"/>
              <a:gd name="connsiteX1" fmla="*/ 9144000 w 9144000"/>
              <a:gd name="connsiteY1" fmla="*/ 0 h 876300"/>
              <a:gd name="connsiteX2" fmla="*/ 9144000 w 9144000"/>
              <a:gd name="connsiteY2" fmla="*/ 876300 h 876300"/>
              <a:gd name="connsiteX3" fmla="*/ 0 w 9144000"/>
              <a:gd name="connsiteY3" fmla="*/ 876300 h 876300"/>
              <a:gd name="connsiteX4" fmla="*/ 0 w 9144000"/>
              <a:gd name="connsiteY4" fmla="*/ 0 h 87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876300">
                <a:moveTo>
                  <a:pt x="0" y="0"/>
                </a:moveTo>
                <a:lnTo>
                  <a:pt x="9144000" y="0"/>
                </a:lnTo>
                <a:lnTo>
                  <a:pt x="9144000" y="876300"/>
                </a:lnTo>
                <a:lnTo>
                  <a:pt x="0" y="876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40800" y="1126325"/>
            <a:ext cx="7311600" cy="1379700"/>
          </a:xfrm>
          <a:custGeom>
            <a:avLst/>
            <a:gdLst>
              <a:gd name="connsiteX0" fmla="*/ 0 w 7311600"/>
              <a:gd name="connsiteY0" fmla="*/ 0 h 1379700"/>
              <a:gd name="connsiteX1" fmla="*/ 7311600 w 7311600"/>
              <a:gd name="connsiteY1" fmla="*/ 0 h 1379700"/>
              <a:gd name="connsiteX2" fmla="*/ 7311600 w 7311600"/>
              <a:gd name="connsiteY2" fmla="*/ 1379700 h 1379700"/>
              <a:gd name="connsiteX3" fmla="*/ 0 w 7311600"/>
              <a:gd name="connsiteY3" fmla="*/ 1379700 h 1379700"/>
              <a:gd name="connsiteX4" fmla="*/ 0 w 7311600"/>
              <a:gd name="connsiteY4" fmla="*/ 0 h 1379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11600" h="1379700">
                <a:moveTo>
                  <a:pt x="0" y="0"/>
                </a:moveTo>
                <a:lnTo>
                  <a:pt x="7311600" y="0"/>
                </a:lnTo>
                <a:lnTo>
                  <a:pt x="7311600" y="1379700"/>
                </a:lnTo>
                <a:lnTo>
                  <a:pt x="0" y="13797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717799" y="3798600"/>
            <a:ext cx="5708400" cy="440399"/>
          </a:xfrm>
          <a:custGeom>
            <a:avLst/>
            <a:gdLst>
              <a:gd name="connsiteX0" fmla="*/ 0 w 5708400"/>
              <a:gd name="connsiteY0" fmla="*/ 73401 h 440399"/>
              <a:gd name="connsiteX1" fmla="*/ 0 w 5708400"/>
              <a:gd name="connsiteY1" fmla="*/ 73401 h 440399"/>
              <a:gd name="connsiteX2" fmla="*/ 73401 w 5708400"/>
              <a:gd name="connsiteY2" fmla="*/ 0 h 440399"/>
              <a:gd name="connsiteX3" fmla="*/ 5634998 w 5708400"/>
              <a:gd name="connsiteY3" fmla="*/ 0 h 440399"/>
              <a:gd name="connsiteX4" fmla="*/ 5686901 w 5708400"/>
              <a:gd name="connsiteY4" fmla="*/ 21498 h 440399"/>
              <a:gd name="connsiteX5" fmla="*/ 5708400 w 5708400"/>
              <a:gd name="connsiteY5" fmla="*/ 73401 h 440399"/>
              <a:gd name="connsiteX6" fmla="*/ 5708400 w 5708400"/>
              <a:gd name="connsiteY6" fmla="*/ 366998 h 440399"/>
              <a:gd name="connsiteX7" fmla="*/ 5634998 w 5708400"/>
              <a:gd name="connsiteY7" fmla="*/ 440399 h 440399"/>
              <a:gd name="connsiteX8" fmla="*/ 73401 w 5708400"/>
              <a:gd name="connsiteY8" fmla="*/ 440399 h 440399"/>
              <a:gd name="connsiteX9" fmla="*/ 0 w 5708400"/>
              <a:gd name="connsiteY9" fmla="*/ 366998 h 440399"/>
              <a:gd name="connsiteX10" fmla="*/ 0 w 5708400"/>
              <a:gd name="connsiteY10" fmla="*/ 73401 h 440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708400" h="440399">
                <a:moveTo>
                  <a:pt x="0" y="73401"/>
                </a:moveTo>
                <a:lnTo>
                  <a:pt x="0" y="73401"/>
                </a:lnTo>
                <a:cubicBezTo>
                  <a:pt x="0" y="32862"/>
                  <a:pt x="32862" y="0"/>
                  <a:pt x="73401" y="0"/>
                </a:cubicBezTo>
                <a:lnTo>
                  <a:pt x="5634998" y="0"/>
                </a:lnTo>
                <a:cubicBezTo>
                  <a:pt x="5654465" y="0"/>
                  <a:pt x="5673136" y="7733"/>
                  <a:pt x="5686901" y="21498"/>
                </a:cubicBezTo>
                <a:cubicBezTo>
                  <a:pt x="5700666" y="35263"/>
                  <a:pt x="5708400" y="53934"/>
                  <a:pt x="5708400" y="73401"/>
                </a:cubicBezTo>
                <a:lnTo>
                  <a:pt x="5708400" y="366998"/>
                </a:lnTo>
                <a:cubicBezTo>
                  <a:pt x="5708400" y="407536"/>
                  <a:pt x="5675537" y="440399"/>
                  <a:pt x="5634998" y="440399"/>
                </a:cubicBezTo>
                <a:lnTo>
                  <a:pt x="73401" y="440399"/>
                </a:lnTo>
                <a:cubicBezTo>
                  <a:pt x="32862" y="440399"/>
                  <a:pt x="0" y="407536"/>
                  <a:pt x="0" y="366998"/>
                </a:cubicBezTo>
                <a:lnTo>
                  <a:pt x="0" y="73401"/>
                </a:lnTo>
              </a:path>
            </a:pathLst>
          </a:custGeom>
          <a:solidFill>
            <a:srgbClr val="FFAB4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708274" y="3789075"/>
            <a:ext cx="5727450" cy="459449"/>
          </a:xfrm>
          <a:custGeom>
            <a:avLst/>
            <a:gdLst>
              <a:gd name="connsiteX0" fmla="*/ 9525 w 5727450"/>
              <a:gd name="connsiteY0" fmla="*/ 82926 h 459449"/>
              <a:gd name="connsiteX1" fmla="*/ 9525 w 5727450"/>
              <a:gd name="connsiteY1" fmla="*/ 82926 h 459449"/>
              <a:gd name="connsiteX2" fmla="*/ 82926 w 5727450"/>
              <a:gd name="connsiteY2" fmla="*/ 9525 h 459449"/>
              <a:gd name="connsiteX3" fmla="*/ 5644523 w 5727450"/>
              <a:gd name="connsiteY3" fmla="*/ 9525 h 459449"/>
              <a:gd name="connsiteX4" fmla="*/ 5696426 w 5727450"/>
              <a:gd name="connsiteY4" fmla="*/ 31023 h 459449"/>
              <a:gd name="connsiteX5" fmla="*/ 5717925 w 5727450"/>
              <a:gd name="connsiteY5" fmla="*/ 82926 h 459449"/>
              <a:gd name="connsiteX6" fmla="*/ 5717925 w 5727450"/>
              <a:gd name="connsiteY6" fmla="*/ 376523 h 459449"/>
              <a:gd name="connsiteX7" fmla="*/ 5644523 w 5727450"/>
              <a:gd name="connsiteY7" fmla="*/ 449924 h 459449"/>
              <a:gd name="connsiteX8" fmla="*/ 82926 w 5727450"/>
              <a:gd name="connsiteY8" fmla="*/ 449924 h 459449"/>
              <a:gd name="connsiteX9" fmla="*/ 9525 w 5727450"/>
              <a:gd name="connsiteY9" fmla="*/ 376523 h 459449"/>
              <a:gd name="connsiteX10" fmla="*/ 9525 w 5727450"/>
              <a:gd name="connsiteY10" fmla="*/ 82926 h 4594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727450" h="459449">
                <a:moveTo>
                  <a:pt x="9525" y="82926"/>
                </a:moveTo>
                <a:lnTo>
                  <a:pt x="9525" y="82926"/>
                </a:lnTo>
                <a:cubicBezTo>
                  <a:pt x="9525" y="42387"/>
                  <a:pt x="42387" y="9525"/>
                  <a:pt x="82926" y="9525"/>
                </a:cubicBezTo>
                <a:lnTo>
                  <a:pt x="5644523" y="9525"/>
                </a:lnTo>
                <a:cubicBezTo>
                  <a:pt x="5663990" y="9525"/>
                  <a:pt x="5682661" y="17258"/>
                  <a:pt x="5696426" y="31023"/>
                </a:cubicBezTo>
                <a:cubicBezTo>
                  <a:pt x="5710191" y="44788"/>
                  <a:pt x="5717925" y="63459"/>
                  <a:pt x="5717925" y="82926"/>
                </a:cubicBezTo>
                <a:lnTo>
                  <a:pt x="5717925" y="376523"/>
                </a:lnTo>
                <a:cubicBezTo>
                  <a:pt x="5717925" y="417061"/>
                  <a:pt x="5685062" y="449924"/>
                  <a:pt x="5644523" y="449924"/>
                </a:cubicBezTo>
                <a:lnTo>
                  <a:pt x="82926" y="449924"/>
                </a:lnTo>
                <a:cubicBezTo>
                  <a:pt x="42387" y="449924"/>
                  <a:pt x="9525" y="417061"/>
                  <a:pt x="9525" y="376523"/>
                </a:cubicBezTo>
                <a:lnTo>
                  <a:pt x="9525" y="8292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AB4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717799" y="4355325"/>
            <a:ext cx="5708400" cy="440399"/>
          </a:xfrm>
          <a:custGeom>
            <a:avLst/>
            <a:gdLst>
              <a:gd name="connsiteX0" fmla="*/ 0 w 5708400"/>
              <a:gd name="connsiteY0" fmla="*/ 73401 h 440399"/>
              <a:gd name="connsiteX1" fmla="*/ 0 w 5708400"/>
              <a:gd name="connsiteY1" fmla="*/ 73401 h 440399"/>
              <a:gd name="connsiteX2" fmla="*/ 73401 w 5708400"/>
              <a:gd name="connsiteY2" fmla="*/ 0 h 440399"/>
              <a:gd name="connsiteX3" fmla="*/ 5634998 w 5708400"/>
              <a:gd name="connsiteY3" fmla="*/ 0 h 440399"/>
              <a:gd name="connsiteX4" fmla="*/ 5686901 w 5708400"/>
              <a:gd name="connsiteY4" fmla="*/ 21498 h 440399"/>
              <a:gd name="connsiteX5" fmla="*/ 5708400 w 5708400"/>
              <a:gd name="connsiteY5" fmla="*/ 73401 h 440399"/>
              <a:gd name="connsiteX6" fmla="*/ 5708400 w 5708400"/>
              <a:gd name="connsiteY6" fmla="*/ 366998 h 440399"/>
              <a:gd name="connsiteX7" fmla="*/ 5634998 w 5708400"/>
              <a:gd name="connsiteY7" fmla="*/ 440399 h 440399"/>
              <a:gd name="connsiteX8" fmla="*/ 73401 w 5708400"/>
              <a:gd name="connsiteY8" fmla="*/ 440399 h 440399"/>
              <a:gd name="connsiteX9" fmla="*/ 0 w 5708400"/>
              <a:gd name="connsiteY9" fmla="*/ 366998 h 440399"/>
              <a:gd name="connsiteX10" fmla="*/ 0 w 5708400"/>
              <a:gd name="connsiteY10" fmla="*/ 73401 h 4403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708400" h="440399">
                <a:moveTo>
                  <a:pt x="0" y="73401"/>
                </a:moveTo>
                <a:lnTo>
                  <a:pt x="0" y="73401"/>
                </a:lnTo>
                <a:cubicBezTo>
                  <a:pt x="0" y="32862"/>
                  <a:pt x="32862" y="0"/>
                  <a:pt x="73401" y="0"/>
                </a:cubicBezTo>
                <a:lnTo>
                  <a:pt x="5634998" y="0"/>
                </a:lnTo>
                <a:cubicBezTo>
                  <a:pt x="5654465" y="0"/>
                  <a:pt x="5673136" y="7733"/>
                  <a:pt x="5686901" y="21498"/>
                </a:cubicBezTo>
                <a:cubicBezTo>
                  <a:pt x="5700666" y="35263"/>
                  <a:pt x="5708400" y="53934"/>
                  <a:pt x="5708400" y="73401"/>
                </a:cubicBezTo>
                <a:lnTo>
                  <a:pt x="5708400" y="366998"/>
                </a:lnTo>
                <a:cubicBezTo>
                  <a:pt x="5708400" y="407536"/>
                  <a:pt x="5675537" y="440399"/>
                  <a:pt x="5634998" y="440399"/>
                </a:cubicBezTo>
                <a:lnTo>
                  <a:pt x="73401" y="440399"/>
                </a:lnTo>
                <a:cubicBezTo>
                  <a:pt x="32862" y="440399"/>
                  <a:pt x="0" y="407536"/>
                  <a:pt x="0" y="366998"/>
                </a:cubicBezTo>
                <a:lnTo>
                  <a:pt x="0" y="73401"/>
                </a:lnTo>
              </a:path>
            </a:pathLst>
          </a:custGeom>
          <a:solidFill>
            <a:srgbClr val="6666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708274" y="4345800"/>
            <a:ext cx="5727450" cy="459449"/>
          </a:xfrm>
          <a:custGeom>
            <a:avLst/>
            <a:gdLst>
              <a:gd name="connsiteX0" fmla="*/ 9525 w 5727450"/>
              <a:gd name="connsiteY0" fmla="*/ 82926 h 459449"/>
              <a:gd name="connsiteX1" fmla="*/ 9525 w 5727450"/>
              <a:gd name="connsiteY1" fmla="*/ 82926 h 459449"/>
              <a:gd name="connsiteX2" fmla="*/ 82926 w 5727450"/>
              <a:gd name="connsiteY2" fmla="*/ 9525 h 459449"/>
              <a:gd name="connsiteX3" fmla="*/ 5644523 w 5727450"/>
              <a:gd name="connsiteY3" fmla="*/ 9525 h 459449"/>
              <a:gd name="connsiteX4" fmla="*/ 5696426 w 5727450"/>
              <a:gd name="connsiteY4" fmla="*/ 31023 h 459449"/>
              <a:gd name="connsiteX5" fmla="*/ 5717925 w 5727450"/>
              <a:gd name="connsiteY5" fmla="*/ 82926 h 459449"/>
              <a:gd name="connsiteX6" fmla="*/ 5717925 w 5727450"/>
              <a:gd name="connsiteY6" fmla="*/ 376523 h 459449"/>
              <a:gd name="connsiteX7" fmla="*/ 5644523 w 5727450"/>
              <a:gd name="connsiteY7" fmla="*/ 449924 h 459449"/>
              <a:gd name="connsiteX8" fmla="*/ 82926 w 5727450"/>
              <a:gd name="connsiteY8" fmla="*/ 449924 h 459449"/>
              <a:gd name="connsiteX9" fmla="*/ 9525 w 5727450"/>
              <a:gd name="connsiteY9" fmla="*/ 376523 h 459449"/>
              <a:gd name="connsiteX10" fmla="*/ 9525 w 5727450"/>
              <a:gd name="connsiteY10" fmla="*/ 82926 h 4594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5727450" h="459449">
                <a:moveTo>
                  <a:pt x="9525" y="82926"/>
                </a:moveTo>
                <a:lnTo>
                  <a:pt x="9525" y="82926"/>
                </a:lnTo>
                <a:cubicBezTo>
                  <a:pt x="9525" y="42387"/>
                  <a:pt x="42387" y="9525"/>
                  <a:pt x="82926" y="9525"/>
                </a:cubicBezTo>
                <a:lnTo>
                  <a:pt x="5644523" y="9525"/>
                </a:lnTo>
                <a:cubicBezTo>
                  <a:pt x="5663990" y="9525"/>
                  <a:pt x="5682661" y="17258"/>
                  <a:pt x="5696426" y="31023"/>
                </a:cubicBezTo>
                <a:cubicBezTo>
                  <a:pt x="5710191" y="44788"/>
                  <a:pt x="5717925" y="63459"/>
                  <a:pt x="5717925" y="82926"/>
                </a:cubicBezTo>
                <a:lnTo>
                  <a:pt x="5717925" y="376523"/>
                </a:lnTo>
                <a:cubicBezTo>
                  <a:pt x="5717925" y="417061"/>
                  <a:pt x="5685062" y="449924"/>
                  <a:pt x="5644523" y="449924"/>
                </a:cubicBezTo>
                <a:lnTo>
                  <a:pt x="82926" y="449924"/>
                </a:lnTo>
                <a:cubicBezTo>
                  <a:pt x="42387" y="449924"/>
                  <a:pt x="9525" y="417061"/>
                  <a:pt x="9525" y="376523"/>
                </a:cubicBezTo>
                <a:lnTo>
                  <a:pt x="9525" y="8292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EEEEEE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802500" y="4413525"/>
            <a:ext cx="953400" cy="323999"/>
          </a:xfrm>
          <a:custGeom>
            <a:avLst/>
            <a:gdLst>
              <a:gd name="connsiteX0" fmla="*/ 0 w 953400"/>
              <a:gd name="connsiteY0" fmla="*/ 54001 h 323999"/>
              <a:gd name="connsiteX1" fmla="*/ 0 w 953400"/>
              <a:gd name="connsiteY1" fmla="*/ 54001 h 323999"/>
              <a:gd name="connsiteX2" fmla="*/ 54001 w 953400"/>
              <a:gd name="connsiteY2" fmla="*/ 0 h 323999"/>
              <a:gd name="connsiteX3" fmla="*/ 899398 w 953400"/>
              <a:gd name="connsiteY3" fmla="*/ 0 h 323999"/>
              <a:gd name="connsiteX4" fmla="*/ 937583 w 953400"/>
              <a:gd name="connsiteY4" fmla="*/ 15816 h 323999"/>
              <a:gd name="connsiteX5" fmla="*/ 953399 w 953400"/>
              <a:gd name="connsiteY5" fmla="*/ 54001 h 323999"/>
              <a:gd name="connsiteX6" fmla="*/ 953399 w 953400"/>
              <a:gd name="connsiteY6" fmla="*/ 269998 h 323999"/>
              <a:gd name="connsiteX7" fmla="*/ 899398 w 953400"/>
              <a:gd name="connsiteY7" fmla="*/ 323999 h 323999"/>
              <a:gd name="connsiteX8" fmla="*/ 54001 w 953400"/>
              <a:gd name="connsiteY8" fmla="*/ 323999 h 323999"/>
              <a:gd name="connsiteX9" fmla="*/ 0 w 953400"/>
              <a:gd name="connsiteY9" fmla="*/ 269998 h 323999"/>
              <a:gd name="connsiteX10" fmla="*/ 0 w 953400"/>
              <a:gd name="connsiteY10" fmla="*/ 54001 h 323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53400" h="323999">
                <a:moveTo>
                  <a:pt x="0" y="54001"/>
                </a:moveTo>
                <a:lnTo>
                  <a:pt x="0" y="54001"/>
                </a:lnTo>
                <a:cubicBezTo>
                  <a:pt x="0" y="24176"/>
                  <a:pt x="24177" y="0"/>
                  <a:pt x="54001" y="0"/>
                </a:cubicBezTo>
                <a:lnTo>
                  <a:pt x="899398" y="0"/>
                </a:lnTo>
                <a:cubicBezTo>
                  <a:pt x="913720" y="0"/>
                  <a:pt x="927456" y="5689"/>
                  <a:pt x="937583" y="15816"/>
                </a:cubicBezTo>
                <a:cubicBezTo>
                  <a:pt x="947710" y="25943"/>
                  <a:pt x="953399" y="39679"/>
                  <a:pt x="953399" y="54001"/>
                </a:cubicBezTo>
                <a:lnTo>
                  <a:pt x="953399" y="269998"/>
                </a:lnTo>
                <a:cubicBezTo>
                  <a:pt x="953399" y="299822"/>
                  <a:pt x="929222" y="323999"/>
                  <a:pt x="899398" y="323999"/>
                </a:cubicBezTo>
                <a:lnTo>
                  <a:pt x="54001" y="323999"/>
                </a:lnTo>
                <a:cubicBezTo>
                  <a:pt x="24177" y="323999"/>
                  <a:pt x="0" y="299822"/>
                  <a:pt x="0" y="269998"/>
                </a:cubicBezTo>
                <a:lnTo>
                  <a:pt x="0" y="54001"/>
                </a:lnTo>
              </a:path>
            </a:pathLst>
          </a:custGeom>
          <a:solidFill>
            <a:srgbClr val="6666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792975" y="4404000"/>
            <a:ext cx="972450" cy="343049"/>
          </a:xfrm>
          <a:custGeom>
            <a:avLst/>
            <a:gdLst>
              <a:gd name="connsiteX0" fmla="*/ 9525 w 972450"/>
              <a:gd name="connsiteY0" fmla="*/ 63526 h 343049"/>
              <a:gd name="connsiteX1" fmla="*/ 9525 w 972450"/>
              <a:gd name="connsiteY1" fmla="*/ 63526 h 343049"/>
              <a:gd name="connsiteX2" fmla="*/ 63526 w 972450"/>
              <a:gd name="connsiteY2" fmla="*/ 9525 h 343049"/>
              <a:gd name="connsiteX3" fmla="*/ 908923 w 972450"/>
              <a:gd name="connsiteY3" fmla="*/ 9525 h 343049"/>
              <a:gd name="connsiteX4" fmla="*/ 947108 w 972450"/>
              <a:gd name="connsiteY4" fmla="*/ 25341 h 343049"/>
              <a:gd name="connsiteX5" fmla="*/ 962924 w 972450"/>
              <a:gd name="connsiteY5" fmla="*/ 63526 h 343049"/>
              <a:gd name="connsiteX6" fmla="*/ 962924 w 972450"/>
              <a:gd name="connsiteY6" fmla="*/ 279523 h 343049"/>
              <a:gd name="connsiteX7" fmla="*/ 908923 w 972450"/>
              <a:gd name="connsiteY7" fmla="*/ 333524 h 343049"/>
              <a:gd name="connsiteX8" fmla="*/ 63526 w 972450"/>
              <a:gd name="connsiteY8" fmla="*/ 333524 h 343049"/>
              <a:gd name="connsiteX9" fmla="*/ 9525 w 972450"/>
              <a:gd name="connsiteY9" fmla="*/ 279523 h 343049"/>
              <a:gd name="connsiteX10" fmla="*/ 9525 w 972450"/>
              <a:gd name="connsiteY10" fmla="*/ 63526 h 343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72450" h="343049">
                <a:moveTo>
                  <a:pt x="9525" y="63526"/>
                </a:moveTo>
                <a:lnTo>
                  <a:pt x="9525" y="63526"/>
                </a:lnTo>
                <a:cubicBezTo>
                  <a:pt x="9525" y="33701"/>
                  <a:pt x="33702" y="9525"/>
                  <a:pt x="63526" y="9525"/>
                </a:cubicBezTo>
                <a:lnTo>
                  <a:pt x="908923" y="9525"/>
                </a:lnTo>
                <a:cubicBezTo>
                  <a:pt x="923245" y="9525"/>
                  <a:pt x="936981" y="15214"/>
                  <a:pt x="947108" y="25341"/>
                </a:cubicBezTo>
                <a:cubicBezTo>
                  <a:pt x="957235" y="35468"/>
                  <a:pt x="962924" y="49204"/>
                  <a:pt x="962924" y="63526"/>
                </a:cubicBezTo>
                <a:lnTo>
                  <a:pt x="962924" y="279523"/>
                </a:lnTo>
                <a:cubicBezTo>
                  <a:pt x="962924" y="309347"/>
                  <a:pt x="938747" y="333524"/>
                  <a:pt x="908923" y="333524"/>
                </a:cubicBezTo>
                <a:lnTo>
                  <a:pt x="63526" y="333524"/>
                </a:lnTo>
                <a:cubicBezTo>
                  <a:pt x="33702" y="333524"/>
                  <a:pt x="9525" y="309347"/>
                  <a:pt x="9525" y="279523"/>
                </a:cubicBezTo>
                <a:lnTo>
                  <a:pt x="9525" y="6352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EEEEE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948900" y="4413525"/>
            <a:ext cx="953400" cy="323999"/>
          </a:xfrm>
          <a:custGeom>
            <a:avLst/>
            <a:gdLst>
              <a:gd name="connsiteX0" fmla="*/ 0 w 953400"/>
              <a:gd name="connsiteY0" fmla="*/ 54001 h 323999"/>
              <a:gd name="connsiteX1" fmla="*/ 0 w 953400"/>
              <a:gd name="connsiteY1" fmla="*/ 54001 h 323999"/>
              <a:gd name="connsiteX2" fmla="*/ 54001 w 953400"/>
              <a:gd name="connsiteY2" fmla="*/ 0 h 323999"/>
              <a:gd name="connsiteX3" fmla="*/ 899398 w 953400"/>
              <a:gd name="connsiteY3" fmla="*/ 0 h 323999"/>
              <a:gd name="connsiteX4" fmla="*/ 937583 w 953400"/>
              <a:gd name="connsiteY4" fmla="*/ 15816 h 323999"/>
              <a:gd name="connsiteX5" fmla="*/ 953400 w 953400"/>
              <a:gd name="connsiteY5" fmla="*/ 54001 h 323999"/>
              <a:gd name="connsiteX6" fmla="*/ 953400 w 953400"/>
              <a:gd name="connsiteY6" fmla="*/ 269998 h 323999"/>
              <a:gd name="connsiteX7" fmla="*/ 899398 w 953400"/>
              <a:gd name="connsiteY7" fmla="*/ 323999 h 323999"/>
              <a:gd name="connsiteX8" fmla="*/ 54001 w 953400"/>
              <a:gd name="connsiteY8" fmla="*/ 323999 h 323999"/>
              <a:gd name="connsiteX9" fmla="*/ 0 w 953400"/>
              <a:gd name="connsiteY9" fmla="*/ 269998 h 323999"/>
              <a:gd name="connsiteX10" fmla="*/ 0 w 953400"/>
              <a:gd name="connsiteY10" fmla="*/ 54001 h 323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53400" h="323999">
                <a:moveTo>
                  <a:pt x="0" y="54001"/>
                </a:moveTo>
                <a:lnTo>
                  <a:pt x="0" y="54001"/>
                </a:lnTo>
                <a:cubicBezTo>
                  <a:pt x="0" y="24176"/>
                  <a:pt x="24177" y="0"/>
                  <a:pt x="54001" y="0"/>
                </a:cubicBezTo>
                <a:lnTo>
                  <a:pt x="899398" y="0"/>
                </a:lnTo>
                <a:cubicBezTo>
                  <a:pt x="913720" y="0"/>
                  <a:pt x="927456" y="5689"/>
                  <a:pt x="937583" y="15816"/>
                </a:cubicBezTo>
                <a:cubicBezTo>
                  <a:pt x="947710" y="25943"/>
                  <a:pt x="953400" y="39679"/>
                  <a:pt x="953400" y="54001"/>
                </a:cubicBezTo>
                <a:lnTo>
                  <a:pt x="953400" y="269998"/>
                </a:lnTo>
                <a:cubicBezTo>
                  <a:pt x="953400" y="299822"/>
                  <a:pt x="929222" y="323999"/>
                  <a:pt x="899398" y="323999"/>
                </a:cubicBezTo>
                <a:lnTo>
                  <a:pt x="54001" y="323999"/>
                </a:lnTo>
                <a:cubicBezTo>
                  <a:pt x="24177" y="323999"/>
                  <a:pt x="0" y="299822"/>
                  <a:pt x="0" y="269998"/>
                </a:cubicBezTo>
                <a:lnTo>
                  <a:pt x="0" y="54001"/>
                </a:lnTo>
              </a:path>
            </a:pathLst>
          </a:custGeom>
          <a:solidFill>
            <a:srgbClr val="6666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2939375" y="4404000"/>
            <a:ext cx="972450" cy="343049"/>
          </a:xfrm>
          <a:custGeom>
            <a:avLst/>
            <a:gdLst>
              <a:gd name="connsiteX0" fmla="*/ 9525 w 972450"/>
              <a:gd name="connsiteY0" fmla="*/ 63526 h 343049"/>
              <a:gd name="connsiteX1" fmla="*/ 9525 w 972450"/>
              <a:gd name="connsiteY1" fmla="*/ 63526 h 343049"/>
              <a:gd name="connsiteX2" fmla="*/ 63526 w 972450"/>
              <a:gd name="connsiteY2" fmla="*/ 9525 h 343049"/>
              <a:gd name="connsiteX3" fmla="*/ 908923 w 972450"/>
              <a:gd name="connsiteY3" fmla="*/ 9525 h 343049"/>
              <a:gd name="connsiteX4" fmla="*/ 947108 w 972450"/>
              <a:gd name="connsiteY4" fmla="*/ 25341 h 343049"/>
              <a:gd name="connsiteX5" fmla="*/ 962925 w 972450"/>
              <a:gd name="connsiteY5" fmla="*/ 63526 h 343049"/>
              <a:gd name="connsiteX6" fmla="*/ 962925 w 972450"/>
              <a:gd name="connsiteY6" fmla="*/ 279523 h 343049"/>
              <a:gd name="connsiteX7" fmla="*/ 908923 w 972450"/>
              <a:gd name="connsiteY7" fmla="*/ 333524 h 343049"/>
              <a:gd name="connsiteX8" fmla="*/ 63526 w 972450"/>
              <a:gd name="connsiteY8" fmla="*/ 333524 h 343049"/>
              <a:gd name="connsiteX9" fmla="*/ 9525 w 972450"/>
              <a:gd name="connsiteY9" fmla="*/ 279523 h 343049"/>
              <a:gd name="connsiteX10" fmla="*/ 9525 w 972450"/>
              <a:gd name="connsiteY10" fmla="*/ 63526 h 343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72450" h="343049">
                <a:moveTo>
                  <a:pt x="9525" y="63526"/>
                </a:moveTo>
                <a:lnTo>
                  <a:pt x="9525" y="63526"/>
                </a:lnTo>
                <a:cubicBezTo>
                  <a:pt x="9525" y="33701"/>
                  <a:pt x="33702" y="9525"/>
                  <a:pt x="63526" y="9525"/>
                </a:cubicBezTo>
                <a:lnTo>
                  <a:pt x="908923" y="9525"/>
                </a:lnTo>
                <a:cubicBezTo>
                  <a:pt x="923245" y="9525"/>
                  <a:pt x="936981" y="15214"/>
                  <a:pt x="947108" y="25341"/>
                </a:cubicBezTo>
                <a:cubicBezTo>
                  <a:pt x="957235" y="35468"/>
                  <a:pt x="962925" y="49204"/>
                  <a:pt x="962925" y="63526"/>
                </a:cubicBezTo>
                <a:lnTo>
                  <a:pt x="962925" y="279523"/>
                </a:lnTo>
                <a:cubicBezTo>
                  <a:pt x="962925" y="309347"/>
                  <a:pt x="938747" y="333524"/>
                  <a:pt x="908923" y="333524"/>
                </a:cubicBezTo>
                <a:lnTo>
                  <a:pt x="63526" y="333524"/>
                </a:lnTo>
                <a:cubicBezTo>
                  <a:pt x="33702" y="333524"/>
                  <a:pt x="9525" y="309347"/>
                  <a:pt x="9525" y="279523"/>
                </a:cubicBezTo>
                <a:lnTo>
                  <a:pt x="9525" y="6352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EEEEE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095300" y="4413525"/>
            <a:ext cx="953400" cy="323999"/>
          </a:xfrm>
          <a:custGeom>
            <a:avLst/>
            <a:gdLst>
              <a:gd name="connsiteX0" fmla="*/ 0 w 953400"/>
              <a:gd name="connsiteY0" fmla="*/ 54001 h 323999"/>
              <a:gd name="connsiteX1" fmla="*/ 0 w 953400"/>
              <a:gd name="connsiteY1" fmla="*/ 54001 h 323999"/>
              <a:gd name="connsiteX2" fmla="*/ 54001 w 953400"/>
              <a:gd name="connsiteY2" fmla="*/ 0 h 323999"/>
              <a:gd name="connsiteX3" fmla="*/ 899398 w 953400"/>
              <a:gd name="connsiteY3" fmla="*/ 0 h 323999"/>
              <a:gd name="connsiteX4" fmla="*/ 937583 w 953400"/>
              <a:gd name="connsiteY4" fmla="*/ 15816 h 323999"/>
              <a:gd name="connsiteX5" fmla="*/ 953399 w 953400"/>
              <a:gd name="connsiteY5" fmla="*/ 54001 h 323999"/>
              <a:gd name="connsiteX6" fmla="*/ 953399 w 953400"/>
              <a:gd name="connsiteY6" fmla="*/ 269998 h 323999"/>
              <a:gd name="connsiteX7" fmla="*/ 899398 w 953400"/>
              <a:gd name="connsiteY7" fmla="*/ 323999 h 323999"/>
              <a:gd name="connsiteX8" fmla="*/ 54001 w 953400"/>
              <a:gd name="connsiteY8" fmla="*/ 323999 h 323999"/>
              <a:gd name="connsiteX9" fmla="*/ 0 w 953400"/>
              <a:gd name="connsiteY9" fmla="*/ 269998 h 323999"/>
              <a:gd name="connsiteX10" fmla="*/ 0 w 953400"/>
              <a:gd name="connsiteY10" fmla="*/ 54001 h 323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53400" h="323999">
                <a:moveTo>
                  <a:pt x="0" y="54001"/>
                </a:moveTo>
                <a:lnTo>
                  <a:pt x="0" y="54001"/>
                </a:lnTo>
                <a:cubicBezTo>
                  <a:pt x="0" y="24176"/>
                  <a:pt x="24177" y="0"/>
                  <a:pt x="54001" y="0"/>
                </a:cubicBezTo>
                <a:lnTo>
                  <a:pt x="899398" y="0"/>
                </a:lnTo>
                <a:cubicBezTo>
                  <a:pt x="913720" y="0"/>
                  <a:pt x="927456" y="5689"/>
                  <a:pt x="937583" y="15816"/>
                </a:cubicBezTo>
                <a:cubicBezTo>
                  <a:pt x="947710" y="25943"/>
                  <a:pt x="953399" y="39679"/>
                  <a:pt x="953399" y="54001"/>
                </a:cubicBezTo>
                <a:lnTo>
                  <a:pt x="953399" y="269998"/>
                </a:lnTo>
                <a:cubicBezTo>
                  <a:pt x="953399" y="299822"/>
                  <a:pt x="929223" y="323999"/>
                  <a:pt x="899398" y="323999"/>
                </a:cubicBezTo>
                <a:lnTo>
                  <a:pt x="54001" y="323999"/>
                </a:lnTo>
                <a:cubicBezTo>
                  <a:pt x="24177" y="323999"/>
                  <a:pt x="0" y="299822"/>
                  <a:pt x="0" y="269998"/>
                </a:cubicBezTo>
                <a:lnTo>
                  <a:pt x="0" y="54001"/>
                </a:lnTo>
              </a:path>
            </a:pathLst>
          </a:custGeom>
          <a:solidFill>
            <a:srgbClr val="6666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4085775" y="4404000"/>
            <a:ext cx="972450" cy="343049"/>
          </a:xfrm>
          <a:custGeom>
            <a:avLst/>
            <a:gdLst>
              <a:gd name="connsiteX0" fmla="*/ 9525 w 972450"/>
              <a:gd name="connsiteY0" fmla="*/ 63526 h 343049"/>
              <a:gd name="connsiteX1" fmla="*/ 9525 w 972450"/>
              <a:gd name="connsiteY1" fmla="*/ 63526 h 343049"/>
              <a:gd name="connsiteX2" fmla="*/ 63526 w 972450"/>
              <a:gd name="connsiteY2" fmla="*/ 9525 h 343049"/>
              <a:gd name="connsiteX3" fmla="*/ 908923 w 972450"/>
              <a:gd name="connsiteY3" fmla="*/ 9525 h 343049"/>
              <a:gd name="connsiteX4" fmla="*/ 947108 w 972450"/>
              <a:gd name="connsiteY4" fmla="*/ 25341 h 343049"/>
              <a:gd name="connsiteX5" fmla="*/ 962924 w 972450"/>
              <a:gd name="connsiteY5" fmla="*/ 63526 h 343049"/>
              <a:gd name="connsiteX6" fmla="*/ 962924 w 972450"/>
              <a:gd name="connsiteY6" fmla="*/ 279523 h 343049"/>
              <a:gd name="connsiteX7" fmla="*/ 908923 w 972450"/>
              <a:gd name="connsiteY7" fmla="*/ 333524 h 343049"/>
              <a:gd name="connsiteX8" fmla="*/ 63526 w 972450"/>
              <a:gd name="connsiteY8" fmla="*/ 333524 h 343049"/>
              <a:gd name="connsiteX9" fmla="*/ 9525 w 972450"/>
              <a:gd name="connsiteY9" fmla="*/ 279523 h 343049"/>
              <a:gd name="connsiteX10" fmla="*/ 9525 w 972450"/>
              <a:gd name="connsiteY10" fmla="*/ 63526 h 343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72450" h="343049">
                <a:moveTo>
                  <a:pt x="9525" y="63526"/>
                </a:moveTo>
                <a:lnTo>
                  <a:pt x="9525" y="63526"/>
                </a:lnTo>
                <a:cubicBezTo>
                  <a:pt x="9525" y="33701"/>
                  <a:pt x="33702" y="9525"/>
                  <a:pt x="63526" y="9525"/>
                </a:cubicBezTo>
                <a:lnTo>
                  <a:pt x="908923" y="9525"/>
                </a:lnTo>
                <a:cubicBezTo>
                  <a:pt x="923245" y="9525"/>
                  <a:pt x="936981" y="15214"/>
                  <a:pt x="947108" y="25341"/>
                </a:cubicBezTo>
                <a:cubicBezTo>
                  <a:pt x="957235" y="35468"/>
                  <a:pt x="962924" y="49204"/>
                  <a:pt x="962924" y="63526"/>
                </a:cubicBezTo>
                <a:lnTo>
                  <a:pt x="962924" y="279523"/>
                </a:lnTo>
                <a:cubicBezTo>
                  <a:pt x="962924" y="309347"/>
                  <a:pt x="938748" y="333524"/>
                  <a:pt x="908923" y="333524"/>
                </a:cubicBezTo>
                <a:lnTo>
                  <a:pt x="63526" y="333524"/>
                </a:lnTo>
                <a:cubicBezTo>
                  <a:pt x="33702" y="333524"/>
                  <a:pt x="9525" y="309347"/>
                  <a:pt x="9525" y="279523"/>
                </a:cubicBezTo>
                <a:lnTo>
                  <a:pt x="9525" y="6352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EEEEE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241700" y="4413525"/>
            <a:ext cx="953399" cy="323999"/>
          </a:xfrm>
          <a:custGeom>
            <a:avLst/>
            <a:gdLst>
              <a:gd name="connsiteX0" fmla="*/ 0 w 953399"/>
              <a:gd name="connsiteY0" fmla="*/ 54001 h 323999"/>
              <a:gd name="connsiteX1" fmla="*/ 0 w 953399"/>
              <a:gd name="connsiteY1" fmla="*/ 54001 h 323999"/>
              <a:gd name="connsiteX2" fmla="*/ 54001 w 953399"/>
              <a:gd name="connsiteY2" fmla="*/ 0 h 323999"/>
              <a:gd name="connsiteX3" fmla="*/ 899398 w 953399"/>
              <a:gd name="connsiteY3" fmla="*/ 0 h 323999"/>
              <a:gd name="connsiteX4" fmla="*/ 937583 w 953399"/>
              <a:gd name="connsiteY4" fmla="*/ 15816 h 323999"/>
              <a:gd name="connsiteX5" fmla="*/ 953399 w 953399"/>
              <a:gd name="connsiteY5" fmla="*/ 54001 h 323999"/>
              <a:gd name="connsiteX6" fmla="*/ 953399 w 953399"/>
              <a:gd name="connsiteY6" fmla="*/ 269998 h 323999"/>
              <a:gd name="connsiteX7" fmla="*/ 899398 w 953399"/>
              <a:gd name="connsiteY7" fmla="*/ 323999 h 323999"/>
              <a:gd name="connsiteX8" fmla="*/ 54001 w 953399"/>
              <a:gd name="connsiteY8" fmla="*/ 323999 h 323999"/>
              <a:gd name="connsiteX9" fmla="*/ 0 w 953399"/>
              <a:gd name="connsiteY9" fmla="*/ 269998 h 323999"/>
              <a:gd name="connsiteX10" fmla="*/ 0 w 953399"/>
              <a:gd name="connsiteY10" fmla="*/ 54001 h 323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53399" h="323999">
                <a:moveTo>
                  <a:pt x="0" y="54001"/>
                </a:moveTo>
                <a:lnTo>
                  <a:pt x="0" y="54001"/>
                </a:lnTo>
                <a:cubicBezTo>
                  <a:pt x="0" y="24176"/>
                  <a:pt x="24176" y="0"/>
                  <a:pt x="54001" y="0"/>
                </a:cubicBezTo>
                <a:lnTo>
                  <a:pt x="899398" y="0"/>
                </a:lnTo>
                <a:cubicBezTo>
                  <a:pt x="913720" y="0"/>
                  <a:pt x="927456" y="5689"/>
                  <a:pt x="937583" y="15816"/>
                </a:cubicBezTo>
                <a:cubicBezTo>
                  <a:pt x="947710" y="25943"/>
                  <a:pt x="953399" y="39679"/>
                  <a:pt x="953399" y="54001"/>
                </a:cubicBezTo>
                <a:lnTo>
                  <a:pt x="953399" y="269998"/>
                </a:lnTo>
                <a:cubicBezTo>
                  <a:pt x="953399" y="299822"/>
                  <a:pt x="929223" y="323999"/>
                  <a:pt x="899398" y="323999"/>
                </a:cubicBezTo>
                <a:lnTo>
                  <a:pt x="54001" y="323999"/>
                </a:lnTo>
                <a:cubicBezTo>
                  <a:pt x="24176" y="323999"/>
                  <a:pt x="0" y="299822"/>
                  <a:pt x="0" y="269998"/>
                </a:cubicBezTo>
                <a:lnTo>
                  <a:pt x="0" y="54001"/>
                </a:lnTo>
              </a:path>
            </a:pathLst>
          </a:custGeom>
          <a:solidFill>
            <a:srgbClr val="6666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5232175" y="4404000"/>
            <a:ext cx="972449" cy="343049"/>
          </a:xfrm>
          <a:custGeom>
            <a:avLst/>
            <a:gdLst>
              <a:gd name="connsiteX0" fmla="*/ 9525 w 972449"/>
              <a:gd name="connsiteY0" fmla="*/ 63526 h 343049"/>
              <a:gd name="connsiteX1" fmla="*/ 9525 w 972449"/>
              <a:gd name="connsiteY1" fmla="*/ 63526 h 343049"/>
              <a:gd name="connsiteX2" fmla="*/ 63526 w 972449"/>
              <a:gd name="connsiteY2" fmla="*/ 9525 h 343049"/>
              <a:gd name="connsiteX3" fmla="*/ 908923 w 972449"/>
              <a:gd name="connsiteY3" fmla="*/ 9525 h 343049"/>
              <a:gd name="connsiteX4" fmla="*/ 947108 w 972449"/>
              <a:gd name="connsiteY4" fmla="*/ 25341 h 343049"/>
              <a:gd name="connsiteX5" fmla="*/ 962924 w 972449"/>
              <a:gd name="connsiteY5" fmla="*/ 63526 h 343049"/>
              <a:gd name="connsiteX6" fmla="*/ 962924 w 972449"/>
              <a:gd name="connsiteY6" fmla="*/ 279523 h 343049"/>
              <a:gd name="connsiteX7" fmla="*/ 908923 w 972449"/>
              <a:gd name="connsiteY7" fmla="*/ 333524 h 343049"/>
              <a:gd name="connsiteX8" fmla="*/ 63526 w 972449"/>
              <a:gd name="connsiteY8" fmla="*/ 333524 h 343049"/>
              <a:gd name="connsiteX9" fmla="*/ 9525 w 972449"/>
              <a:gd name="connsiteY9" fmla="*/ 279523 h 343049"/>
              <a:gd name="connsiteX10" fmla="*/ 9525 w 972449"/>
              <a:gd name="connsiteY10" fmla="*/ 63526 h 343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72449" h="343049">
                <a:moveTo>
                  <a:pt x="9525" y="63526"/>
                </a:moveTo>
                <a:lnTo>
                  <a:pt x="9525" y="63526"/>
                </a:lnTo>
                <a:cubicBezTo>
                  <a:pt x="9525" y="33701"/>
                  <a:pt x="33701" y="9525"/>
                  <a:pt x="63526" y="9525"/>
                </a:cubicBezTo>
                <a:lnTo>
                  <a:pt x="908923" y="9525"/>
                </a:lnTo>
                <a:cubicBezTo>
                  <a:pt x="923245" y="9525"/>
                  <a:pt x="936981" y="15214"/>
                  <a:pt x="947108" y="25341"/>
                </a:cubicBezTo>
                <a:cubicBezTo>
                  <a:pt x="957235" y="35468"/>
                  <a:pt x="962924" y="49204"/>
                  <a:pt x="962924" y="63526"/>
                </a:cubicBezTo>
                <a:lnTo>
                  <a:pt x="962924" y="279523"/>
                </a:lnTo>
                <a:cubicBezTo>
                  <a:pt x="962924" y="309347"/>
                  <a:pt x="938748" y="333524"/>
                  <a:pt x="908923" y="333524"/>
                </a:cubicBezTo>
                <a:lnTo>
                  <a:pt x="63526" y="333524"/>
                </a:lnTo>
                <a:cubicBezTo>
                  <a:pt x="33701" y="333524"/>
                  <a:pt x="9525" y="309347"/>
                  <a:pt x="9525" y="279523"/>
                </a:cubicBezTo>
                <a:lnTo>
                  <a:pt x="9525" y="6352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EEEEE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6388100" y="4413525"/>
            <a:ext cx="953400" cy="323999"/>
          </a:xfrm>
          <a:custGeom>
            <a:avLst/>
            <a:gdLst>
              <a:gd name="connsiteX0" fmla="*/ 0 w 953400"/>
              <a:gd name="connsiteY0" fmla="*/ 54001 h 323999"/>
              <a:gd name="connsiteX1" fmla="*/ 0 w 953400"/>
              <a:gd name="connsiteY1" fmla="*/ 54001 h 323999"/>
              <a:gd name="connsiteX2" fmla="*/ 54000 w 953400"/>
              <a:gd name="connsiteY2" fmla="*/ 0 h 323999"/>
              <a:gd name="connsiteX3" fmla="*/ 899398 w 953400"/>
              <a:gd name="connsiteY3" fmla="*/ 0 h 323999"/>
              <a:gd name="connsiteX4" fmla="*/ 937583 w 953400"/>
              <a:gd name="connsiteY4" fmla="*/ 15816 h 323999"/>
              <a:gd name="connsiteX5" fmla="*/ 953399 w 953400"/>
              <a:gd name="connsiteY5" fmla="*/ 54001 h 323999"/>
              <a:gd name="connsiteX6" fmla="*/ 953399 w 953400"/>
              <a:gd name="connsiteY6" fmla="*/ 269998 h 323999"/>
              <a:gd name="connsiteX7" fmla="*/ 899398 w 953400"/>
              <a:gd name="connsiteY7" fmla="*/ 323999 h 323999"/>
              <a:gd name="connsiteX8" fmla="*/ 54000 w 953400"/>
              <a:gd name="connsiteY8" fmla="*/ 323999 h 323999"/>
              <a:gd name="connsiteX9" fmla="*/ 0 w 953400"/>
              <a:gd name="connsiteY9" fmla="*/ 269998 h 323999"/>
              <a:gd name="connsiteX10" fmla="*/ 0 w 953400"/>
              <a:gd name="connsiteY10" fmla="*/ 54001 h 323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53400" h="323999">
                <a:moveTo>
                  <a:pt x="0" y="54001"/>
                </a:moveTo>
                <a:lnTo>
                  <a:pt x="0" y="54001"/>
                </a:lnTo>
                <a:cubicBezTo>
                  <a:pt x="0" y="24176"/>
                  <a:pt x="24176" y="0"/>
                  <a:pt x="54000" y="0"/>
                </a:cubicBezTo>
                <a:lnTo>
                  <a:pt x="899398" y="0"/>
                </a:lnTo>
                <a:cubicBezTo>
                  <a:pt x="913720" y="0"/>
                  <a:pt x="927456" y="5689"/>
                  <a:pt x="937583" y="15816"/>
                </a:cubicBezTo>
                <a:cubicBezTo>
                  <a:pt x="947710" y="25943"/>
                  <a:pt x="953399" y="39679"/>
                  <a:pt x="953399" y="54001"/>
                </a:cubicBezTo>
                <a:lnTo>
                  <a:pt x="953399" y="269998"/>
                </a:lnTo>
                <a:cubicBezTo>
                  <a:pt x="953399" y="299822"/>
                  <a:pt x="929221" y="323999"/>
                  <a:pt x="899398" y="323999"/>
                </a:cubicBezTo>
                <a:lnTo>
                  <a:pt x="54000" y="323999"/>
                </a:lnTo>
                <a:cubicBezTo>
                  <a:pt x="24176" y="323999"/>
                  <a:pt x="0" y="299822"/>
                  <a:pt x="0" y="269998"/>
                </a:cubicBezTo>
                <a:lnTo>
                  <a:pt x="0" y="54001"/>
                </a:lnTo>
              </a:path>
            </a:pathLst>
          </a:custGeom>
          <a:solidFill>
            <a:srgbClr val="6666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6378575" y="4404000"/>
            <a:ext cx="972450" cy="343049"/>
          </a:xfrm>
          <a:custGeom>
            <a:avLst/>
            <a:gdLst>
              <a:gd name="connsiteX0" fmla="*/ 9525 w 972450"/>
              <a:gd name="connsiteY0" fmla="*/ 63526 h 343049"/>
              <a:gd name="connsiteX1" fmla="*/ 9525 w 972450"/>
              <a:gd name="connsiteY1" fmla="*/ 63526 h 343049"/>
              <a:gd name="connsiteX2" fmla="*/ 63525 w 972450"/>
              <a:gd name="connsiteY2" fmla="*/ 9525 h 343049"/>
              <a:gd name="connsiteX3" fmla="*/ 908923 w 972450"/>
              <a:gd name="connsiteY3" fmla="*/ 9525 h 343049"/>
              <a:gd name="connsiteX4" fmla="*/ 947108 w 972450"/>
              <a:gd name="connsiteY4" fmla="*/ 25341 h 343049"/>
              <a:gd name="connsiteX5" fmla="*/ 962924 w 972450"/>
              <a:gd name="connsiteY5" fmla="*/ 63526 h 343049"/>
              <a:gd name="connsiteX6" fmla="*/ 962924 w 972450"/>
              <a:gd name="connsiteY6" fmla="*/ 279523 h 343049"/>
              <a:gd name="connsiteX7" fmla="*/ 908923 w 972450"/>
              <a:gd name="connsiteY7" fmla="*/ 333524 h 343049"/>
              <a:gd name="connsiteX8" fmla="*/ 63525 w 972450"/>
              <a:gd name="connsiteY8" fmla="*/ 333524 h 343049"/>
              <a:gd name="connsiteX9" fmla="*/ 9525 w 972450"/>
              <a:gd name="connsiteY9" fmla="*/ 279523 h 343049"/>
              <a:gd name="connsiteX10" fmla="*/ 9525 w 972450"/>
              <a:gd name="connsiteY10" fmla="*/ 63526 h 3430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72450" h="343049">
                <a:moveTo>
                  <a:pt x="9525" y="63526"/>
                </a:moveTo>
                <a:lnTo>
                  <a:pt x="9525" y="63526"/>
                </a:lnTo>
                <a:cubicBezTo>
                  <a:pt x="9525" y="33701"/>
                  <a:pt x="33701" y="9525"/>
                  <a:pt x="63525" y="9525"/>
                </a:cubicBezTo>
                <a:lnTo>
                  <a:pt x="908923" y="9525"/>
                </a:lnTo>
                <a:cubicBezTo>
                  <a:pt x="923245" y="9525"/>
                  <a:pt x="936981" y="15214"/>
                  <a:pt x="947108" y="25341"/>
                </a:cubicBezTo>
                <a:cubicBezTo>
                  <a:pt x="957235" y="35468"/>
                  <a:pt x="962924" y="49204"/>
                  <a:pt x="962924" y="63526"/>
                </a:cubicBezTo>
                <a:lnTo>
                  <a:pt x="962924" y="279523"/>
                </a:lnTo>
                <a:cubicBezTo>
                  <a:pt x="962924" y="309347"/>
                  <a:pt x="938746" y="333524"/>
                  <a:pt x="908923" y="333524"/>
                </a:cubicBezTo>
                <a:lnTo>
                  <a:pt x="63525" y="333524"/>
                </a:lnTo>
                <a:cubicBezTo>
                  <a:pt x="33701" y="333524"/>
                  <a:pt x="9525" y="309347"/>
                  <a:pt x="9525" y="279523"/>
                </a:cubicBezTo>
                <a:lnTo>
                  <a:pt x="9525" y="6352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EEEEE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717799" y="2817825"/>
            <a:ext cx="1698600" cy="440400"/>
          </a:xfrm>
          <a:custGeom>
            <a:avLst/>
            <a:gdLst>
              <a:gd name="connsiteX0" fmla="*/ 0 w 1698600"/>
              <a:gd name="connsiteY0" fmla="*/ 73401 h 440400"/>
              <a:gd name="connsiteX1" fmla="*/ 0 w 1698600"/>
              <a:gd name="connsiteY1" fmla="*/ 73401 h 440400"/>
              <a:gd name="connsiteX2" fmla="*/ 73401 w 1698600"/>
              <a:gd name="connsiteY2" fmla="*/ 0 h 440400"/>
              <a:gd name="connsiteX3" fmla="*/ 1625198 w 1698600"/>
              <a:gd name="connsiteY3" fmla="*/ 0 h 440400"/>
              <a:gd name="connsiteX4" fmla="*/ 1677101 w 1698600"/>
              <a:gd name="connsiteY4" fmla="*/ 21498 h 440400"/>
              <a:gd name="connsiteX5" fmla="*/ 1698600 w 1698600"/>
              <a:gd name="connsiteY5" fmla="*/ 73401 h 440400"/>
              <a:gd name="connsiteX6" fmla="*/ 1698600 w 1698600"/>
              <a:gd name="connsiteY6" fmla="*/ 366998 h 440400"/>
              <a:gd name="connsiteX7" fmla="*/ 1625198 w 1698600"/>
              <a:gd name="connsiteY7" fmla="*/ 440400 h 440400"/>
              <a:gd name="connsiteX8" fmla="*/ 73401 w 1698600"/>
              <a:gd name="connsiteY8" fmla="*/ 440400 h 440400"/>
              <a:gd name="connsiteX9" fmla="*/ 0 w 1698600"/>
              <a:gd name="connsiteY9" fmla="*/ 366998 h 440400"/>
              <a:gd name="connsiteX10" fmla="*/ 0 w 1698600"/>
              <a:gd name="connsiteY10" fmla="*/ 73401 h 440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698600" h="440400">
                <a:moveTo>
                  <a:pt x="0" y="73401"/>
                </a:moveTo>
                <a:lnTo>
                  <a:pt x="0" y="73401"/>
                </a:lnTo>
                <a:cubicBezTo>
                  <a:pt x="0" y="32862"/>
                  <a:pt x="32862" y="0"/>
                  <a:pt x="73401" y="0"/>
                </a:cubicBezTo>
                <a:lnTo>
                  <a:pt x="1625198" y="0"/>
                </a:lnTo>
                <a:cubicBezTo>
                  <a:pt x="1644665" y="0"/>
                  <a:pt x="1663336" y="7733"/>
                  <a:pt x="1677101" y="21498"/>
                </a:cubicBezTo>
                <a:cubicBezTo>
                  <a:pt x="1690866" y="35264"/>
                  <a:pt x="1698600" y="53934"/>
                  <a:pt x="1698600" y="73401"/>
                </a:cubicBezTo>
                <a:lnTo>
                  <a:pt x="1698600" y="366998"/>
                </a:lnTo>
                <a:cubicBezTo>
                  <a:pt x="1698600" y="407537"/>
                  <a:pt x="1665737" y="440400"/>
                  <a:pt x="1625198" y="440400"/>
                </a:cubicBezTo>
                <a:lnTo>
                  <a:pt x="73401" y="440400"/>
                </a:lnTo>
                <a:cubicBezTo>
                  <a:pt x="32862" y="440400"/>
                  <a:pt x="0" y="407537"/>
                  <a:pt x="0" y="366998"/>
                </a:cubicBezTo>
                <a:lnTo>
                  <a:pt x="0" y="73401"/>
                </a:lnTo>
              </a:path>
            </a:pathLst>
          </a:custGeom>
          <a:solidFill>
            <a:srgbClr val="93C47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708274" y="2808300"/>
            <a:ext cx="1717650" cy="459450"/>
          </a:xfrm>
          <a:custGeom>
            <a:avLst/>
            <a:gdLst>
              <a:gd name="connsiteX0" fmla="*/ 9525 w 1717650"/>
              <a:gd name="connsiteY0" fmla="*/ 82926 h 459450"/>
              <a:gd name="connsiteX1" fmla="*/ 9525 w 1717650"/>
              <a:gd name="connsiteY1" fmla="*/ 82926 h 459450"/>
              <a:gd name="connsiteX2" fmla="*/ 82926 w 1717650"/>
              <a:gd name="connsiteY2" fmla="*/ 9525 h 459450"/>
              <a:gd name="connsiteX3" fmla="*/ 1634723 w 1717650"/>
              <a:gd name="connsiteY3" fmla="*/ 9525 h 459450"/>
              <a:gd name="connsiteX4" fmla="*/ 1686626 w 1717650"/>
              <a:gd name="connsiteY4" fmla="*/ 31023 h 459450"/>
              <a:gd name="connsiteX5" fmla="*/ 1708125 w 1717650"/>
              <a:gd name="connsiteY5" fmla="*/ 82926 h 459450"/>
              <a:gd name="connsiteX6" fmla="*/ 1708125 w 1717650"/>
              <a:gd name="connsiteY6" fmla="*/ 376523 h 459450"/>
              <a:gd name="connsiteX7" fmla="*/ 1634723 w 1717650"/>
              <a:gd name="connsiteY7" fmla="*/ 449925 h 459450"/>
              <a:gd name="connsiteX8" fmla="*/ 82926 w 1717650"/>
              <a:gd name="connsiteY8" fmla="*/ 449925 h 459450"/>
              <a:gd name="connsiteX9" fmla="*/ 9525 w 1717650"/>
              <a:gd name="connsiteY9" fmla="*/ 376523 h 459450"/>
              <a:gd name="connsiteX10" fmla="*/ 9525 w 1717650"/>
              <a:gd name="connsiteY10" fmla="*/ 82926 h 459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717650" h="459450">
                <a:moveTo>
                  <a:pt x="9525" y="82926"/>
                </a:moveTo>
                <a:lnTo>
                  <a:pt x="9525" y="82926"/>
                </a:lnTo>
                <a:cubicBezTo>
                  <a:pt x="9525" y="42387"/>
                  <a:pt x="42387" y="9525"/>
                  <a:pt x="82926" y="9525"/>
                </a:cubicBezTo>
                <a:lnTo>
                  <a:pt x="1634723" y="9525"/>
                </a:lnTo>
                <a:cubicBezTo>
                  <a:pt x="1654190" y="9525"/>
                  <a:pt x="1672861" y="17258"/>
                  <a:pt x="1686626" y="31023"/>
                </a:cubicBezTo>
                <a:cubicBezTo>
                  <a:pt x="1700391" y="44789"/>
                  <a:pt x="1708125" y="63459"/>
                  <a:pt x="1708125" y="82926"/>
                </a:cubicBezTo>
                <a:lnTo>
                  <a:pt x="1708125" y="376523"/>
                </a:lnTo>
                <a:cubicBezTo>
                  <a:pt x="1708125" y="417062"/>
                  <a:pt x="1675262" y="449925"/>
                  <a:pt x="1634723" y="449925"/>
                </a:cubicBezTo>
                <a:lnTo>
                  <a:pt x="82926" y="449925"/>
                </a:lnTo>
                <a:cubicBezTo>
                  <a:pt x="42387" y="449925"/>
                  <a:pt x="9525" y="417062"/>
                  <a:pt x="9525" y="376523"/>
                </a:cubicBezTo>
                <a:lnTo>
                  <a:pt x="9525" y="8292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3C47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3863375" y="2817812"/>
            <a:ext cx="1698600" cy="440400"/>
          </a:xfrm>
          <a:custGeom>
            <a:avLst/>
            <a:gdLst>
              <a:gd name="connsiteX0" fmla="*/ 0 w 1698600"/>
              <a:gd name="connsiteY0" fmla="*/ 73401 h 440400"/>
              <a:gd name="connsiteX1" fmla="*/ 0 w 1698600"/>
              <a:gd name="connsiteY1" fmla="*/ 73401 h 440400"/>
              <a:gd name="connsiteX2" fmla="*/ 73401 w 1698600"/>
              <a:gd name="connsiteY2" fmla="*/ 0 h 440400"/>
              <a:gd name="connsiteX3" fmla="*/ 1625198 w 1698600"/>
              <a:gd name="connsiteY3" fmla="*/ 0 h 440400"/>
              <a:gd name="connsiteX4" fmla="*/ 1677101 w 1698600"/>
              <a:gd name="connsiteY4" fmla="*/ 21498 h 440400"/>
              <a:gd name="connsiteX5" fmla="*/ 1698600 w 1698600"/>
              <a:gd name="connsiteY5" fmla="*/ 73401 h 440400"/>
              <a:gd name="connsiteX6" fmla="*/ 1698600 w 1698600"/>
              <a:gd name="connsiteY6" fmla="*/ 366998 h 440400"/>
              <a:gd name="connsiteX7" fmla="*/ 1625198 w 1698600"/>
              <a:gd name="connsiteY7" fmla="*/ 440400 h 440400"/>
              <a:gd name="connsiteX8" fmla="*/ 73401 w 1698600"/>
              <a:gd name="connsiteY8" fmla="*/ 440400 h 440400"/>
              <a:gd name="connsiteX9" fmla="*/ 0 w 1698600"/>
              <a:gd name="connsiteY9" fmla="*/ 366998 h 440400"/>
              <a:gd name="connsiteX10" fmla="*/ 0 w 1698600"/>
              <a:gd name="connsiteY10" fmla="*/ 73401 h 440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698600" h="440400">
                <a:moveTo>
                  <a:pt x="0" y="73401"/>
                </a:moveTo>
                <a:lnTo>
                  <a:pt x="0" y="73401"/>
                </a:lnTo>
                <a:cubicBezTo>
                  <a:pt x="0" y="32862"/>
                  <a:pt x="32863" y="0"/>
                  <a:pt x="73401" y="0"/>
                </a:cubicBezTo>
                <a:lnTo>
                  <a:pt x="1625198" y="0"/>
                </a:lnTo>
                <a:cubicBezTo>
                  <a:pt x="1644665" y="0"/>
                  <a:pt x="1663336" y="7733"/>
                  <a:pt x="1677101" y="21498"/>
                </a:cubicBezTo>
                <a:cubicBezTo>
                  <a:pt x="1690866" y="35264"/>
                  <a:pt x="1698600" y="53934"/>
                  <a:pt x="1698600" y="73401"/>
                </a:cubicBezTo>
                <a:lnTo>
                  <a:pt x="1698600" y="366998"/>
                </a:lnTo>
                <a:cubicBezTo>
                  <a:pt x="1698600" y="407537"/>
                  <a:pt x="1665737" y="440400"/>
                  <a:pt x="1625198" y="440400"/>
                </a:cubicBezTo>
                <a:lnTo>
                  <a:pt x="73401" y="440400"/>
                </a:lnTo>
                <a:cubicBezTo>
                  <a:pt x="32863" y="440400"/>
                  <a:pt x="0" y="407537"/>
                  <a:pt x="0" y="366998"/>
                </a:cubicBezTo>
                <a:lnTo>
                  <a:pt x="0" y="73401"/>
                </a:lnTo>
              </a:path>
            </a:pathLst>
          </a:custGeom>
          <a:solidFill>
            <a:srgbClr val="6D9EE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3853850" y="2808287"/>
            <a:ext cx="1717650" cy="459450"/>
          </a:xfrm>
          <a:custGeom>
            <a:avLst/>
            <a:gdLst>
              <a:gd name="connsiteX0" fmla="*/ 9525 w 1717650"/>
              <a:gd name="connsiteY0" fmla="*/ 82926 h 459450"/>
              <a:gd name="connsiteX1" fmla="*/ 9525 w 1717650"/>
              <a:gd name="connsiteY1" fmla="*/ 82926 h 459450"/>
              <a:gd name="connsiteX2" fmla="*/ 82926 w 1717650"/>
              <a:gd name="connsiteY2" fmla="*/ 9525 h 459450"/>
              <a:gd name="connsiteX3" fmla="*/ 1634723 w 1717650"/>
              <a:gd name="connsiteY3" fmla="*/ 9525 h 459450"/>
              <a:gd name="connsiteX4" fmla="*/ 1686626 w 1717650"/>
              <a:gd name="connsiteY4" fmla="*/ 31023 h 459450"/>
              <a:gd name="connsiteX5" fmla="*/ 1708125 w 1717650"/>
              <a:gd name="connsiteY5" fmla="*/ 82926 h 459450"/>
              <a:gd name="connsiteX6" fmla="*/ 1708125 w 1717650"/>
              <a:gd name="connsiteY6" fmla="*/ 376523 h 459450"/>
              <a:gd name="connsiteX7" fmla="*/ 1634723 w 1717650"/>
              <a:gd name="connsiteY7" fmla="*/ 449925 h 459450"/>
              <a:gd name="connsiteX8" fmla="*/ 82926 w 1717650"/>
              <a:gd name="connsiteY8" fmla="*/ 449925 h 459450"/>
              <a:gd name="connsiteX9" fmla="*/ 9525 w 1717650"/>
              <a:gd name="connsiteY9" fmla="*/ 376523 h 459450"/>
              <a:gd name="connsiteX10" fmla="*/ 9525 w 1717650"/>
              <a:gd name="connsiteY10" fmla="*/ 82926 h 459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717650" h="459450">
                <a:moveTo>
                  <a:pt x="9525" y="82926"/>
                </a:moveTo>
                <a:lnTo>
                  <a:pt x="9525" y="82926"/>
                </a:lnTo>
                <a:cubicBezTo>
                  <a:pt x="9525" y="42387"/>
                  <a:pt x="42388" y="9525"/>
                  <a:pt x="82926" y="9525"/>
                </a:cubicBezTo>
                <a:lnTo>
                  <a:pt x="1634723" y="9525"/>
                </a:lnTo>
                <a:cubicBezTo>
                  <a:pt x="1654190" y="9525"/>
                  <a:pt x="1672861" y="17258"/>
                  <a:pt x="1686626" y="31023"/>
                </a:cubicBezTo>
                <a:cubicBezTo>
                  <a:pt x="1700391" y="44789"/>
                  <a:pt x="1708125" y="63459"/>
                  <a:pt x="1708125" y="82926"/>
                </a:cubicBezTo>
                <a:lnTo>
                  <a:pt x="1708125" y="376523"/>
                </a:lnTo>
                <a:cubicBezTo>
                  <a:pt x="1708125" y="417062"/>
                  <a:pt x="1675262" y="449925"/>
                  <a:pt x="1634723" y="449925"/>
                </a:cubicBezTo>
                <a:lnTo>
                  <a:pt x="82926" y="449925"/>
                </a:lnTo>
                <a:cubicBezTo>
                  <a:pt x="42388" y="449925"/>
                  <a:pt x="9525" y="417062"/>
                  <a:pt x="9525" y="376523"/>
                </a:cubicBezTo>
                <a:lnTo>
                  <a:pt x="9525" y="8292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6A5A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5931950" y="2538550"/>
            <a:ext cx="788399" cy="555899"/>
          </a:xfrm>
          <a:custGeom>
            <a:avLst/>
            <a:gdLst>
              <a:gd name="connsiteX0" fmla="*/ 0 w 788399"/>
              <a:gd name="connsiteY0" fmla="*/ 0 h 555899"/>
              <a:gd name="connsiteX1" fmla="*/ 788399 w 788399"/>
              <a:gd name="connsiteY1" fmla="*/ 0 h 555899"/>
              <a:gd name="connsiteX2" fmla="*/ 788399 w 788399"/>
              <a:gd name="connsiteY2" fmla="*/ 555899 h 555899"/>
              <a:gd name="connsiteX3" fmla="*/ 0 w 788399"/>
              <a:gd name="connsiteY3" fmla="*/ 555899 h 555899"/>
              <a:gd name="connsiteX4" fmla="*/ 0 w 788399"/>
              <a:gd name="connsiteY4" fmla="*/ 0 h 555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8399" h="555899">
                <a:moveTo>
                  <a:pt x="0" y="0"/>
                </a:moveTo>
                <a:lnTo>
                  <a:pt x="788399" y="0"/>
                </a:lnTo>
                <a:lnTo>
                  <a:pt x="788399" y="555899"/>
                </a:lnTo>
                <a:lnTo>
                  <a:pt x="0" y="5558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1567450" y="2715362"/>
            <a:ext cx="1999200" cy="632100"/>
          </a:xfrm>
          <a:custGeom>
            <a:avLst/>
            <a:gdLst>
              <a:gd name="connsiteX0" fmla="*/ 0 w 1999200"/>
              <a:gd name="connsiteY0" fmla="*/ 105352 h 632100"/>
              <a:gd name="connsiteX1" fmla="*/ 0 w 1999200"/>
              <a:gd name="connsiteY1" fmla="*/ 105352 h 632100"/>
              <a:gd name="connsiteX2" fmla="*/ 105352 w 1999200"/>
              <a:gd name="connsiteY2" fmla="*/ 0 h 632100"/>
              <a:gd name="connsiteX3" fmla="*/ 1893847 w 1999200"/>
              <a:gd name="connsiteY3" fmla="*/ 0 h 632100"/>
              <a:gd name="connsiteX4" fmla="*/ 1968343 w 1999200"/>
              <a:gd name="connsiteY4" fmla="*/ 30856 h 632100"/>
              <a:gd name="connsiteX5" fmla="*/ 1999200 w 1999200"/>
              <a:gd name="connsiteY5" fmla="*/ 105352 h 632100"/>
              <a:gd name="connsiteX6" fmla="*/ 1999200 w 1999200"/>
              <a:gd name="connsiteY6" fmla="*/ 526747 h 632100"/>
              <a:gd name="connsiteX7" fmla="*/ 1893847 w 1999200"/>
              <a:gd name="connsiteY7" fmla="*/ 632100 h 632100"/>
              <a:gd name="connsiteX8" fmla="*/ 105352 w 1999200"/>
              <a:gd name="connsiteY8" fmla="*/ 632100 h 632100"/>
              <a:gd name="connsiteX9" fmla="*/ 0 w 1999200"/>
              <a:gd name="connsiteY9" fmla="*/ 526747 h 632100"/>
              <a:gd name="connsiteX10" fmla="*/ 0 w 1999200"/>
              <a:gd name="connsiteY10" fmla="*/ 105352 h 632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999200" h="632100">
                <a:moveTo>
                  <a:pt x="0" y="105352"/>
                </a:moveTo>
                <a:lnTo>
                  <a:pt x="0" y="105352"/>
                </a:lnTo>
                <a:cubicBezTo>
                  <a:pt x="0" y="47167"/>
                  <a:pt x="47167" y="0"/>
                  <a:pt x="105352" y="0"/>
                </a:cubicBezTo>
                <a:lnTo>
                  <a:pt x="1893847" y="0"/>
                </a:lnTo>
                <a:cubicBezTo>
                  <a:pt x="1921788" y="0"/>
                  <a:pt x="1948585" y="11099"/>
                  <a:pt x="1968343" y="30856"/>
                </a:cubicBezTo>
                <a:cubicBezTo>
                  <a:pt x="1988100" y="50614"/>
                  <a:pt x="1999200" y="77410"/>
                  <a:pt x="1999200" y="105352"/>
                </a:cubicBezTo>
                <a:lnTo>
                  <a:pt x="1999200" y="526747"/>
                </a:lnTo>
                <a:cubicBezTo>
                  <a:pt x="1999200" y="584932"/>
                  <a:pt x="1952032" y="632100"/>
                  <a:pt x="1893847" y="632100"/>
                </a:cubicBezTo>
                <a:lnTo>
                  <a:pt x="105352" y="632100"/>
                </a:lnTo>
                <a:cubicBezTo>
                  <a:pt x="47167" y="632100"/>
                  <a:pt x="0" y="584932"/>
                  <a:pt x="0" y="526747"/>
                </a:cubicBezTo>
                <a:lnTo>
                  <a:pt x="0" y="10535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1548400" y="2696312"/>
            <a:ext cx="2037300" cy="670200"/>
          </a:xfrm>
          <a:custGeom>
            <a:avLst/>
            <a:gdLst>
              <a:gd name="connsiteX0" fmla="*/ 19050 w 2037300"/>
              <a:gd name="connsiteY0" fmla="*/ 124402 h 670200"/>
              <a:gd name="connsiteX1" fmla="*/ 19050 w 2037300"/>
              <a:gd name="connsiteY1" fmla="*/ 124402 h 670200"/>
              <a:gd name="connsiteX2" fmla="*/ 124402 w 2037300"/>
              <a:gd name="connsiteY2" fmla="*/ 19050 h 670200"/>
              <a:gd name="connsiteX3" fmla="*/ 1912897 w 2037300"/>
              <a:gd name="connsiteY3" fmla="*/ 19050 h 670200"/>
              <a:gd name="connsiteX4" fmla="*/ 1987393 w 2037300"/>
              <a:gd name="connsiteY4" fmla="*/ 49906 h 670200"/>
              <a:gd name="connsiteX5" fmla="*/ 2018250 w 2037300"/>
              <a:gd name="connsiteY5" fmla="*/ 124402 h 670200"/>
              <a:gd name="connsiteX6" fmla="*/ 2018250 w 2037300"/>
              <a:gd name="connsiteY6" fmla="*/ 545797 h 670200"/>
              <a:gd name="connsiteX7" fmla="*/ 1912897 w 2037300"/>
              <a:gd name="connsiteY7" fmla="*/ 651150 h 670200"/>
              <a:gd name="connsiteX8" fmla="*/ 124402 w 2037300"/>
              <a:gd name="connsiteY8" fmla="*/ 651150 h 670200"/>
              <a:gd name="connsiteX9" fmla="*/ 19050 w 2037300"/>
              <a:gd name="connsiteY9" fmla="*/ 545797 h 670200"/>
              <a:gd name="connsiteX10" fmla="*/ 19050 w 2037300"/>
              <a:gd name="connsiteY10" fmla="*/ 124402 h 670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037300" h="670200">
                <a:moveTo>
                  <a:pt x="19050" y="124402"/>
                </a:moveTo>
                <a:lnTo>
                  <a:pt x="19050" y="124402"/>
                </a:lnTo>
                <a:cubicBezTo>
                  <a:pt x="19050" y="66217"/>
                  <a:pt x="66217" y="19050"/>
                  <a:pt x="124402" y="19050"/>
                </a:cubicBezTo>
                <a:lnTo>
                  <a:pt x="1912897" y="19050"/>
                </a:lnTo>
                <a:cubicBezTo>
                  <a:pt x="1940838" y="19050"/>
                  <a:pt x="1967635" y="30149"/>
                  <a:pt x="1987393" y="49906"/>
                </a:cubicBezTo>
                <a:cubicBezTo>
                  <a:pt x="2007150" y="69664"/>
                  <a:pt x="2018250" y="96460"/>
                  <a:pt x="2018250" y="124402"/>
                </a:cubicBezTo>
                <a:lnTo>
                  <a:pt x="2018250" y="545797"/>
                </a:lnTo>
                <a:cubicBezTo>
                  <a:pt x="2018250" y="603982"/>
                  <a:pt x="1971082" y="651150"/>
                  <a:pt x="1912897" y="651150"/>
                </a:cubicBezTo>
                <a:lnTo>
                  <a:pt x="124402" y="651150"/>
                </a:lnTo>
                <a:cubicBezTo>
                  <a:pt x="66217" y="651150"/>
                  <a:pt x="19050" y="603982"/>
                  <a:pt x="19050" y="545797"/>
                </a:cubicBezTo>
                <a:lnTo>
                  <a:pt x="19050" y="124402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CCCCCC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3749700" y="2721950"/>
            <a:ext cx="1999200" cy="632100"/>
          </a:xfrm>
          <a:custGeom>
            <a:avLst/>
            <a:gdLst>
              <a:gd name="connsiteX0" fmla="*/ 0 w 1999200"/>
              <a:gd name="connsiteY0" fmla="*/ 105352 h 632100"/>
              <a:gd name="connsiteX1" fmla="*/ 0 w 1999200"/>
              <a:gd name="connsiteY1" fmla="*/ 105352 h 632100"/>
              <a:gd name="connsiteX2" fmla="*/ 105352 w 1999200"/>
              <a:gd name="connsiteY2" fmla="*/ 0 h 632100"/>
              <a:gd name="connsiteX3" fmla="*/ 1893847 w 1999200"/>
              <a:gd name="connsiteY3" fmla="*/ 0 h 632100"/>
              <a:gd name="connsiteX4" fmla="*/ 1968343 w 1999200"/>
              <a:gd name="connsiteY4" fmla="*/ 30856 h 632100"/>
              <a:gd name="connsiteX5" fmla="*/ 1999200 w 1999200"/>
              <a:gd name="connsiteY5" fmla="*/ 105352 h 632100"/>
              <a:gd name="connsiteX6" fmla="*/ 1999200 w 1999200"/>
              <a:gd name="connsiteY6" fmla="*/ 526747 h 632100"/>
              <a:gd name="connsiteX7" fmla="*/ 1893847 w 1999200"/>
              <a:gd name="connsiteY7" fmla="*/ 632099 h 632100"/>
              <a:gd name="connsiteX8" fmla="*/ 105352 w 1999200"/>
              <a:gd name="connsiteY8" fmla="*/ 632099 h 632100"/>
              <a:gd name="connsiteX9" fmla="*/ 0 w 1999200"/>
              <a:gd name="connsiteY9" fmla="*/ 526747 h 632100"/>
              <a:gd name="connsiteX10" fmla="*/ 0 w 1999200"/>
              <a:gd name="connsiteY10" fmla="*/ 105352 h 632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1999200" h="632100">
                <a:moveTo>
                  <a:pt x="0" y="105352"/>
                </a:moveTo>
                <a:lnTo>
                  <a:pt x="0" y="105352"/>
                </a:lnTo>
                <a:cubicBezTo>
                  <a:pt x="0" y="47167"/>
                  <a:pt x="47167" y="0"/>
                  <a:pt x="105352" y="0"/>
                </a:cubicBezTo>
                <a:lnTo>
                  <a:pt x="1893847" y="0"/>
                </a:lnTo>
                <a:cubicBezTo>
                  <a:pt x="1921788" y="0"/>
                  <a:pt x="1948585" y="11099"/>
                  <a:pt x="1968343" y="30856"/>
                </a:cubicBezTo>
                <a:cubicBezTo>
                  <a:pt x="1988100" y="50614"/>
                  <a:pt x="1999200" y="77410"/>
                  <a:pt x="1999200" y="105352"/>
                </a:cubicBezTo>
                <a:lnTo>
                  <a:pt x="1999200" y="526747"/>
                </a:lnTo>
                <a:cubicBezTo>
                  <a:pt x="1999200" y="584932"/>
                  <a:pt x="1952032" y="632099"/>
                  <a:pt x="1893847" y="632099"/>
                </a:cubicBezTo>
                <a:lnTo>
                  <a:pt x="105352" y="632099"/>
                </a:lnTo>
                <a:cubicBezTo>
                  <a:pt x="47167" y="632099"/>
                  <a:pt x="0" y="584932"/>
                  <a:pt x="0" y="526747"/>
                </a:cubicBezTo>
                <a:lnTo>
                  <a:pt x="0" y="10535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3730650" y="2702900"/>
            <a:ext cx="2037300" cy="670200"/>
          </a:xfrm>
          <a:custGeom>
            <a:avLst/>
            <a:gdLst>
              <a:gd name="connsiteX0" fmla="*/ 19050 w 2037300"/>
              <a:gd name="connsiteY0" fmla="*/ 124402 h 670200"/>
              <a:gd name="connsiteX1" fmla="*/ 19050 w 2037300"/>
              <a:gd name="connsiteY1" fmla="*/ 124402 h 670200"/>
              <a:gd name="connsiteX2" fmla="*/ 124402 w 2037300"/>
              <a:gd name="connsiteY2" fmla="*/ 19050 h 670200"/>
              <a:gd name="connsiteX3" fmla="*/ 1912897 w 2037300"/>
              <a:gd name="connsiteY3" fmla="*/ 19050 h 670200"/>
              <a:gd name="connsiteX4" fmla="*/ 1987393 w 2037300"/>
              <a:gd name="connsiteY4" fmla="*/ 49906 h 670200"/>
              <a:gd name="connsiteX5" fmla="*/ 2018250 w 2037300"/>
              <a:gd name="connsiteY5" fmla="*/ 124402 h 670200"/>
              <a:gd name="connsiteX6" fmla="*/ 2018250 w 2037300"/>
              <a:gd name="connsiteY6" fmla="*/ 545797 h 670200"/>
              <a:gd name="connsiteX7" fmla="*/ 1912897 w 2037300"/>
              <a:gd name="connsiteY7" fmla="*/ 651149 h 670200"/>
              <a:gd name="connsiteX8" fmla="*/ 124402 w 2037300"/>
              <a:gd name="connsiteY8" fmla="*/ 651149 h 670200"/>
              <a:gd name="connsiteX9" fmla="*/ 19050 w 2037300"/>
              <a:gd name="connsiteY9" fmla="*/ 545797 h 670200"/>
              <a:gd name="connsiteX10" fmla="*/ 19050 w 2037300"/>
              <a:gd name="connsiteY10" fmla="*/ 124402 h 670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2037300" h="670200">
                <a:moveTo>
                  <a:pt x="19050" y="124402"/>
                </a:moveTo>
                <a:lnTo>
                  <a:pt x="19050" y="124402"/>
                </a:lnTo>
                <a:cubicBezTo>
                  <a:pt x="19050" y="66217"/>
                  <a:pt x="66217" y="19050"/>
                  <a:pt x="124402" y="19050"/>
                </a:cubicBezTo>
                <a:lnTo>
                  <a:pt x="1912897" y="19050"/>
                </a:lnTo>
                <a:cubicBezTo>
                  <a:pt x="1940838" y="19050"/>
                  <a:pt x="1967635" y="30149"/>
                  <a:pt x="1987393" y="49906"/>
                </a:cubicBezTo>
                <a:cubicBezTo>
                  <a:pt x="2007150" y="69664"/>
                  <a:pt x="2018250" y="96460"/>
                  <a:pt x="2018250" y="124402"/>
                </a:cubicBezTo>
                <a:lnTo>
                  <a:pt x="2018250" y="545797"/>
                </a:lnTo>
                <a:cubicBezTo>
                  <a:pt x="2018250" y="603982"/>
                  <a:pt x="1971082" y="651149"/>
                  <a:pt x="1912897" y="651149"/>
                </a:cubicBezTo>
                <a:lnTo>
                  <a:pt x="124402" y="651149"/>
                </a:lnTo>
                <a:cubicBezTo>
                  <a:pt x="66217" y="651149"/>
                  <a:pt x="19050" y="603982"/>
                  <a:pt x="19050" y="545797"/>
                </a:cubicBezTo>
                <a:lnTo>
                  <a:pt x="19050" y="124402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CCCCCC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TextBox 1"/>
          <p:cNvSpPr txBox="1"/>
          <p:nvPr/>
        </p:nvSpPr>
        <p:spPr>
          <a:xfrm>
            <a:off x="63500" y="241300"/>
            <a:ext cx="90932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800"/>
              </a:lnSpc>
            </a:pP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TensorFlow: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Expressing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High-Level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Computations</a:t>
            </a:r>
            <a:endParaRPr lang="en-US" altLang="zh-CN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304800" y="1270000"/>
            <a:ext cx="127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673100" y="1270000"/>
            <a:ext cx="1219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Core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C++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762000" y="1574800"/>
            <a:ext cx="127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○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1130300" y="1574800"/>
            <a:ext cx="1892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overhead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304800" y="1892300"/>
            <a:ext cx="127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673100" y="1892300"/>
            <a:ext cx="5765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front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ends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specifying/driving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computation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762000" y="2209800"/>
            <a:ext cx="127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○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1130300" y="2209800"/>
            <a:ext cx="4152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C++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today,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easy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endParaRPr lang="en-US" altLang="zh-CN" sz="18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2082800" y="4508500"/>
            <a:ext cx="368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CPU</a:t>
            </a:r>
            <a:endParaRPr lang="en-US" altLang="zh-CN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3225800" y="4508500"/>
            <a:ext cx="381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GPU</a:t>
            </a:r>
            <a:endParaRPr lang="en-US" altLang="zh-CN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4254500" y="4508500"/>
            <a:ext cx="609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Android</a:t>
            </a:r>
            <a:endParaRPr lang="en-US" altLang="zh-CN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5562600" y="4508500"/>
            <a:ext cx="292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iOS</a:t>
            </a:r>
            <a:endParaRPr lang="en-US" altLang="zh-CN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6781800" y="4508500"/>
            <a:ext cx="139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altLang="zh-CN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2019300" y="2971800"/>
            <a:ext cx="1079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C++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front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endParaRPr lang="en-US" altLang="zh-CN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3149600" y="3009900"/>
            <a:ext cx="28321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  <a:tabLst>
                <a:tab pos="901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front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endParaRPr lang="en-US" altLang="zh-CN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1700"/>
              </a:lnSpc>
              <a:tabLst>
                <a:tab pos="901700" algn="l"/>
              </a:tabLst>
            </a:pP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Core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TensorFlow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Execution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endParaRPr lang="en-US" altLang="zh-CN" sz="1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6007100" y="2743200"/>
            <a:ext cx="3683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300"/>
              </a:lnSpc>
            </a:pPr>
            <a:r>
              <a:rPr lang="en-US" altLang="zh-CN" sz="3600" dirty="0" smtClean="0">
                <a:solidFill>
                  <a:srgbClr val="B7B7B7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altLang="zh-CN" sz="3600" dirty="0" smtClean="0">
              <a:solidFill>
                <a:srgbClr val="B7B7B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2380462" y="2989867"/>
            <a:ext cx="1117499" cy="424200"/>
          </a:xfrm>
          <a:custGeom>
            <a:avLst/>
            <a:gdLst>
              <a:gd name="connsiteX0" fmla="*/ 0 w 1117499"/>
              <a:gd name="connsiteY0" fmla="*/ 212100 h 424200"/>
              <a:gd name="connsiteX1" fmla="*/ 0 w 1117499"/>
              <a:gd name="connsiteY1" fmla="*/ 212100 h 424200"/>
              <a:gd name="connsiteX2" fmla="*/ 558750 w 1117499"/>
              <a:gd name="connsiteY2" fmla="*/ 0 h 424200"/>
              <a:gd name="connsiteX3" fmla="*/ 558750 w 1117499"/>
              <a:gd name="connsiteY3" fmla="*/ 0 h 424200"/>
              <a:gd name="connsiteX4" fmla="*/ 1117499 w 1117499"/>
              <a:gd name="connsiteY4" fmla="*/ 212100 h 424200"/>
              <a:gd name="connsiteX5" fmla="*/ 1117499 w 1117499"/>
              <a:gd name="connsiteY5" fmla="*/ 212100 h 424200"/>
              <a:gd name="connsiteX6" fmla="*/ 558750 w 1117499"/>
              <a:gd name="connsiteY6" fmla="*/ 424199 h 424200"/>
              <a:gd name="connsiteX7" fmla="*/ 558750 w 1117499"/>
              <a:gd name="connsiteY7" fmla="*/ 424199 h 424200"/>
              <a:gd name="connsiteX8" fmla="*/ 0 w 1117499"/>
              <a:gd name="connsiteY8" fmla="*/ 21210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499" h="424200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0" y="0"/>
                  <a:pt x="558750" y="0"/>
                </a:cubicBezTo>
                <a:lnTo>
                  <a:pt x="558750" y="0"/>
                </a:lnTo>
                <a:cubicBezTo>
                  <a:pt x="867338" y="0"/>
                  <a:pt x="1117499" y="94960"/>
                  <a:pt x="1117499" y="212100"/>
                </a:cubicBezTo>
                <a:lnTo>
                  <a:pt x="1117499" y="212100"/>
                </a:lnTo>
                <a:cubicBezTo>
                  <a:pt x="1117499" y="329239"/>
                  <a:pt x="867338" y="424199"/>
                  <a:pt x="558750" y="424199"/>
                </a:cubicBezTo>
                <a:lnTo>
                  <a:pt x="558750" y="424199"/>
                </a:lnTo>
                <a:cubicBezTo>
                  <a:pt x="250160" y="424199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370937" y="2980342"/>
            <a:ext cx="1136549" cy="443250"/>
          </a:xfrm>
          <a:custGeom>
            <a:avLst/>
            <a:gdLst>
              <a:gd name="connsiteX0" fmla="*/ 9525 w 1136549"/>
              <a:gd name="connsiteY0" fmla="*/ 221625 h 443250"/>
              <a:gd name="connsiteX1" fmla="*/ 9525 w 1136549"/>
              <a:gd name="connsiteY1" fmla="*/ 221625 h 443250"/>
              <a:gd name="connsiteX2" fmla="*/ 568275 w 1136549"/>
              <a:gd name="connsiteY2" fmla="*/ 9525 h 443250"/>
              <a:gd name="connsiteX3" fmla="*/ 568275 w 1136549"/>
              <a:gd name="connsiteY3" fmla="*/ 9525 h 443250"/>
              <a:gd name="connsiteX4" fmla="*/ 1127024 w 1136549"/>
              <a:gd name="connsiteY4" fmla="*/ 221625 h 443250"/>
              <a:gd name="connsiteX5" fmla="*/ 1127024 w 1136549"/>
              <a:gd name="connsiteY5" fmla="*/ 221625 h 443250"/>
              <a:gd name="connsiteX6" fmla="*/ 568275 w 1136549"/>
              <a:gd name="connsiteY6" fmla="*/ 433724 h 443250"/>
              <a:gd name="connsiteX7" fmla="*/ 568275 w 1136549"/>
              <a:gd name="connsiteY7" fmla="*/ 433724 h 443250"/>
              <a:gd name="connsiteX8" fmla="*/ 9525 w 1136549"/>
              <a:gd name="connsiteY8" fmla="*/ 2216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36549" h="443250">
                <a:moveTo>
                  <a:pt x="9525" y="221625"/>
                </a:moveTo>
                <a:lnTo>
                  <a:pt x="9525" y="221625"/>
                </a:lnTo>
                <a:cubicBezTo>
                  <a:pt x="9525" y="104485"/>
                  <a:pt x="259685" y="9525"/>
                  <a:pt x="568275" y="9525"/>
                </a:cubicBezTo>
                <a:lnTo>
                  <a:pt x="568275" y="9525"/>
                </a:lnTo>
                <a:cubicBezTo>
                  <a:pt x="876863" y="9525"/>
                  <a:pt x="1127024" y="104485"/>
                  <a:pt x="1127024" y="221625"/>
                </a:cubicBezTo>
                <a:lnTo>
                  <a:pt x="1127024" y="221625"/>
                </a:lnTo>
                <a:cubicBezTo>
                  <a:pt x="1127024" y="338764"/>
                  <a:pt x="876863" y="433724"/>
                  <a:pt x="568275" y="433724"/>
                </a:cubicBezTo>
                <a:lnTo>
                  <a:pt x="568275" y="433724"/>
                </a:lnTo>
                <a:cubicBezTo>
                  <a:pt x="259685" y="433724"/>
                  <a:pt x="9525" y="338764"/>
                  <a:pt x="9525" y="221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854224" y="2841708"/>
            <a:ext cx="689999" cy="210299"/>
          </a:xfrm>
          <a:custGeom>
            <a:avLst/>
            <a:gdLst>
              <a:gd name="connsiteX0" fmla="*/ 0 w 689999"/>
              <a:gd name="connsiteY0" fmla="*/ 0 h 210299"/>
              <a:gd name="connsiteX1" fmla="*/ 690000 w 689999"/>
              <a:gd name="connsiteY1" fmla="*/ 210299 h 210299"/>
              <a:gd name="connsiteX2" fmla="*/ 0 w 689999"/>
              <a:gd name="connsiteY2" fmla="*/ 0 h 210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9999" h="210299">
                <a:moveTo>
                  <a:pt x="0" y="0"/>
                </a:moveTo>
                <a:cubicBezTo>
                  <a:pt x="345000" y="0"/>
                  <a:pt x="690000" y="105149"/>
                  <a:pt x="690000" y="210299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844699" y="2832183"/>
            <a:ext cx="634460" cy="142742"/>
          </a:xfrm>
          <a:custGeom>
            <a:avLst/>
            <a:gdLst>
              <a:gd name="connsiteX0" fmla="*/ 9525 w 634460"/>
              <a:gd name="connsiteY0" fmla="*/ 9525 h 142742"/>
              <a:gd name="connsiteX1" fmla="*/ 483900 w 634460"/>
              <a:gd name="connsiteY1" fmla="*/ 75243 h 142742"/>
              <a:gd name="connsiteX2" fmla="*/ 572171 w 634460"/>
              <a:gd name="connsiteY2" fmla="*/ 107076 h 142742"/>
              <a:gd name="connsiteX3" fmla="*/ 608979 w 634460"/>
              <a:gd name="connsiteY3" fmla="*/ 124455 h 142742"/>
              <a:gd name="connsiteX4" fmla="*/ 617332 w 634460"/>
              <a:gd name="connsiteY4" fmla="*/ 128927 h 142742"/>
              <a:gd name="connsiteX5" fmla="*/ 621376 w 634460"/>
              <a:gd name="connsiteY5" fmla="*/ 131179 h 142742"/>
              <a:gd name="connsiteX6" fmla="*/ 624935 w 634460"/>
              <a:gd name="connsiteY6" fmla="*/ 133217 h 1427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34460" h="142742">
                <a:moveTo>
                  <a:pt x="9525" y="9525"/>
                </a:moveTo>
                <a:cubicBezTo>
                  <a:pt x="182025" y="9525"/>
                  <a:pt x="354525" y="35812"/>
                  <a:pt x="483900" y="75243"/>
                </a:cubicBezTo>
                <a:cubicBezTo>
                  <a:pt x="516243" y="85101"/>
                  <a:pt x="545892" y="95780"/>
                  <a:pt x="572171" y="107076"/>
                </a:cubicBezTo>
                <a:cubicBezTo>
                  <a:pt x="585311" y="112723"/>
                  <a:pt x="597608" y="118525"/>
                  <a:pt x="608979" y="124455"/>
                </a:cubicBezTo>
                <a:cubicBezTo>
                  <a:pt x="611822" y="125938"/>
                  <a:pt x="614606" y="127428"/>
                  <a:pt x="617332" y="128927"/>
                </a:cubicBezTo>
                <a:cubicBezTo>
                  <a:pt x="618695" y="129676"/>
                  <a:pt x="620043" y="130427"/>
                  <a:pt x="621376" y="131179"/>
                </a:cubicBezTo>
                <a:lnTo>
                  <a:pt x="624935" y="133217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436268" y="2935342"/>
            <a:ext cx="99308" cy="105088"/>
          </a:xfrm>
          <a:custGeom>
            <a:avLst/>
            <a:gdLst>
              <a:gd name="connsiteX0" fmla="*/ 9525 w 99308"/>
              <a:gd name="connsiteY0" fmla="*/ 50592 h 105088"/>
              <a:gd name="connsiteX1" fmla="*/ 89783 w 99308"/>
              <a:gd name="connsiteY1" fmla="*/ 95563 h 105088"/>
              <a:gd name="connsiteX2" fmla="*/ 57208 w 99308"/>
              <a:gd name="connsiteY2" fmla="*/ 9525 h 105088"/>
              <a:gd name="connsiteX3" fmla="*/ 9525 w 99308"/>
              <a:gd name="connsiteY3" fmla="*/ 50592 h 1050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9308" h="105088">
                <a:moveTo>
                  <a:pt x="9525" y="50592"/>
                </a:moveTo>
                <a:lnTo>
                  <a:pt x="89783" y="95563"/>
                </a:lnTo>
                <a:lnTo>
                  <a:pt x="57208" y="9525"/>
                </a:lnTo>
                <a:lnTo>
                  <a:pt x="9525" y="50592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854224" y="3351892"/>
            <a:ext cx="689999" cy="191099"/>
          </a:xfrm>
          <a:custGeom>
            <a:avLst/>
            <a:gdLst>
              <a:gd name="connsiteX0" fmla="*/ 0 w 689999"/>
              <a:gd name="connsiteY0" fmla="*/ 191099 h 191099"/>
              <a:gd name="connsiteX1" fmla="*/ 690000 w 689999"/>
              <a:gd name="connsiteY1" fmla="*/ 0 h 191099"/>
              <a:gd name="connsiteX2" fmla="*/ 0 w 689999"/>
              <a:gd name="connsiteY2" fmla="*/ 191099 h 191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9999" h="191099">
                <a:moveTo>
                  <a:pt x="0" y="191099"/>
                </a:moveTo>
                <a:cubicBezTo>
                  <a:pt x="345000" y="191099"/>
                  <a:pt x="690000" y="95549"/>
                  <a:pt x="690000" y="0"/>
                </a:cubicBezTo>
                <a:lnTo>
                  <a:pt x="0" y="1910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844699" y="3423906"/>
            <a:ext cx="628951" cy="128610"/>
          </a:xfrm>
          <a:custGeom>
            <a:avLst/>
            <a:gdLst>
              <a:gd name="connsiteX0" fmla="*/ 9525 w 628951"/>
              <a:gd name="connsiteY0" fmla="*/ 119085 h 128610"/>
              <a:gd name="connsiteX1" fmla="*/ 483900 w 628951"/>
              <a:gd name="connsiteY1" fmla="*/ 59366 h 128610"/>
              <a:gd name="connsiteX2" fmla="*/ 572171 w 628951"/>
              <a:gd name="connsiteY2" fmla="*/ 30440 h 128610"/>
              <a:gd name="connsiteX3" fmla="*/ 608979 w 628951"/>
              <a:gd name="connsiteY3" fmla="*/ 14647 h 128610"/>
              <a:gd name="connsiteX4" fmla="*/ 617332 w 628951"/>
              <a:gd name="connsiteY4" fmla="*/ 10585 h 128610"/>
              <a:gd name="connsiteX5" fmla="*/ 619426 w 628951"/>
              <a:gd name="connsiteY5" fmla="*/ 9525 h 1286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628951" h="128610">
                <a:moveTo>
                  <a:pt x="9525" y="119085"/>
                </a:moveTo>
                <a:cubicBezTo>
                  <a:pt x="182025" y="119085"/>
                  <a:pt x="354525" y="95198"/>
                  <a:pt x="483900" y="59366"/>
                </a:cubicBezTo>
                <a:cubicBezTo>
                  <a:pt x="516243" y="50409"/>
                  <a:pt x="545892" y="40704"/>
                  <a:pt x="572171" y="30440"/>
                </a:cubicBezTo>
                <a:cubicBezTo>
                  <a:pt x="585311" y="25308"/>
                  <a:pt x="597608" y="20036"/>
                  <a:pt x="608979" y="14647"/>
                </a:cubicBezTo>
                <a:cubicBezTo>
                  <a:pt x="611822" y="13300"/>
                  <a:pt x="614606" y="11946"/>
                  <a:pt x="617332" y="10585"/>
                </a:cubicBezTo>
                <a:lnTo>
                  <a:pt x="619426" y="9525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432154" y="3362234"/>
            <a:ext cx="102079" cy="102772"/>
          </a:xfrm>
          <a:custGeom>
            <a:avLst/>
            <a:gdLst>
              <a:gd name="connsiteX0" fmla="*/ 54418 w 102079"/>
              <a:gd name="connsiteY0" fmla="*/ 93247 h 102772"/>
              <a:gd name="connsiteX1" fmla="*/ 92554 w 102079"/>
              <a:gd name="connsiteY1" fmla="*/ 9525 h 102772"/>
              <a:gd name="connsiteX2" fmla="*/ 9525 w 102079"/>
              <a:gd name="connsiteY2" fmla="*/ 49147 h 102772"/>
              <a:gd name="connsiteX3" fmla="*/ 54418 w 102079"/>
              <a:gd name="connsiteY3" fmla="*/ 93247 h 102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2079" h="102772">
                <a:moveTo>
                  <a:pt x="54418" y="93247"/>
                </a:moveTo>
                <a:lnTo>
                  <a:pt x="92554" y="9525"/>
                </a:lnTo>
                <a:lnTo>
                  <a:pt x="9525" y="49147"/>
                </a:lnTo>
                <a:lnTo>
                  <a:pt x="54418" y="93247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024200" y="2596228"/>
            <a:ext cx="1117500" cy="424200"/>
          </a:xfrm>
          <a:custGeom>
            <a:avLst/>
            <a:gdLst>
              <a:gd name="connsiteX0" fmla="*/ 0 w 1117500"/>
              <a:gd name="connsiteY0" fmla="*/ 212100 h 424200"/>
              <a:gd name="connsiteX1" fmla="*/ 0 w 1117500"/>
              <a:gd name="connsiteY1" fmla="*/ 212100 h 424200"/>
              <a:gd name="connsiteX2" fmla="*/ 558750 w 1117500"/>
              <a:gd name="connsiteY2" fmla="*/ 0 h 424200"/>
              <a:gd name="connsiteX3" fmla="*/ 558750 w 1117500"/>
              <a:gd name="connsiteY3" fmla="*/ 0 h 424200"/>
              <a:gd name="connsiteX4" fmla="*/ 1117500 w 1117500"/>
              <a:gd name="connsiteY4" fmla="*/ 212100 h 424200"/>
              <a:gd name="connsiteX5" fmla="*/ 1117500 w 1117500"/>
              <a:gd name="connsiteY5" fmla="*/ 212100 h 424200"/>
              <a:gd name="connsiteX6" fmla="*/ 558750 w 1117500"/>
              <a:gd name="connsiteY6" fmla="*/ 424200 h 424200"/>
              <a:gd name="connsiteX7" fmla="*/ 558750 w 1117500"/>
              <a:gd name="connsiteY7" fmla="*/ 424200 h 424200"/>
              <a:gd name="connsiteX8" fmla="*/ 0 w 1117500"/>
              <a:gd name="connsiteY8" fmla="*/ 21210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500" h="424200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1" y="0"/>
                  <a:pt x="558750" y="0"/>
                </a:cubicBezTo>
                <a:lnTo>
                  <a:pt x="558750" y="0"/>
                </a:lnTo>
                <a:cubicBezTo>
                  <a:pt x="867338" y="0"/>
                  <a:pt x="1117500" y="94960"/>
                  <a:pt x="1117500" y="212100"/>
                </a:cubicBezTo>
                <a:lnTo>
                  <a:pt x="1117500" y="212100"/>
                </a:lnTo>
                <a:cubicBezTo>
                  <a:pt x="1117500" y="329239"/>
                  <a:pt x="867338" y="424200"/>
                  <a:pt x="558750" y="424200"/>
                </a:cubicBezTo>
                <a:lnTo>
                  <a:pt x="558750" y="424200"/>
                </a:lnTo>
                <a:cubicBezTo>
                  <a:pt x="250161" y="424200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014675" y="2586703"/>
            <a:ext cx="1136550" cy="443250"/>
          </a:xfrm>
          <a:custGeom>
            <a:avLst/>
            <a:gdLst>
              <a:gd name="connsiteX0" fmla="*/ 9525 w 1136550"/>
              <a:gd name="connsiteY0" fmla="*/ 221625 h 443250"/>
              <a:gd name="connsiteX1" fmla="*/ 9525 w 1136550"/>
              <a:gd name="connsiteY1" fmla="*/ 221625 h 443250"/>
              <a:gd name="connsiteX2" fmla="*/ 568275 w 1136550"/>
              <a:gd name="connsiteY2" fmla="*/ 9525 h 443250"/>
              <a:gd name="connsiteX3" fmla="*/ 568275 w 1136550"/>
              <a:gd name="connsiteY3" fmla="*/ 9525 h 443250"/>
              <a:gd name="connsiteX4" fmla="*/ 1127025 w 1136550"/>
              <a:gd name="connsiteY4" fmla="*/ 221625 h 443250"/>
              <a:gd name="connsiteX5" fmla="*/ 1127025 w 1136550"/>
              <a:gd name="connsiteY5" fmla="*/ 221625 h 443250"/>
              <a:gd name="connsiteX6" fmla="*/ 568275 w 1136550"/>
              <a:gd name="connsiteY6" fmla="*/ 433725 h 443250"/>
              <a:gd name="connsiteX7" fmla="*/ 568275 w 1136550"/>
              <a:gd name="connsiteY7" fmla="*/ 433725 h 443250"/>
              <a:gd name="connsiteX8" fmla="*/ 9525 w 1136550"/>
              <a:gd name="connsiteY8" fmla="*/ 2216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36550" h="443250">
                <a:moveTo>
                  <a:pt x="9525" y="221625"/>
                </a:moveTo>
                <a:lnTo>
                  <a:pt x="9525" y="221625"/>
                </a:lnTo>
                <a:cubicBezTo>
                  <a:pt x="9525" y="104485"/>
                  <a:pt x="259686" y="9525"/>
                  <a:pt x="568275" y="9525"/>
                </a:cubicBezTo>
                <a:lnTo>
                  <a:pt x="568275" y="9525"/>
                </a:lnTo>
                <a:cubicBezTo>
                  <a:pt x="876863" y="9525"/>
                  <a:pt x="1127025" y="104485"/>
                  <a:pt x="1127025" y="221625"/>
                </a:cubicBezTo>
                <a:lnTo>
                  <a:pt x="1127025" y="221625"/>
                </a:lnTo>
                <a:cubicBezTo>
                  <a:pt x="1127025" y="338764"/>
                  <a:pt x="876863" y="433725"/>
                  <a:pt x="568275" y="433725"/>
                </a:cubicBezTo>
                <a:lnTo>
                  <a:pt x="568275" y="433725"/>
                </a:lnTo>
                <a:cubicBezTo>
                  <a:pt x="259686" y="433725"/>
                  <a:pt x="9525" y="338764"/>
                  <a:pt x="9525" y="221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497962" y="2958367"/>
            <a:ext cx="690000" cy="243600"/>
          </a:xfrm>
          <a:custGeom>
            <a:avLst/>
            <a:gdLst>
              <a:gd name="connsiteX0" fmla="*/ 0 w 690000"/>
              <a:gd name="connsiteY0" fmla="*/ 243600 h 243600"/>
              <a:gd name="connsiteX1" fmla="*/ 690000 w 690000"/>
              <a:gd name="connsiteY1" fmla="*/ 0 h 243600"/>
              <a:gd name="connsiteX2" fmla="*/ 0 w 690000"/>
              <a:gd name="connsiteY2" fmla="*/ 243600 h 24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90000" h="243600">
                <a:moveTo>
                  <a:pt x="0" y="243600"/>
                </a:moveTo>
                <a:cubicBezTo>
                  <a:pt x="345000" y="243600"/>
                  <a:pt x="690000" y="121799"/>
                  <a:pt x="690000" y="0"/>
                </a:cubicBezTo>
                <a:lnTo>
                  <a:pt x="0" y="243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488437" y="3042679"/>
            <a:ext cx="643789" cy="168812"/>
          </a:xfrm>
          <a:custGeom>
            <a:avLst/>
            <a:gdLst>
              <a:gd name="connsiteX0" fmla="*/ 9525 w 643789"/>
              <a:gd name="connsiteY0" fmla="*/ 159287 h 168812"/>
              <a:gd name="connsiteX1" fmla="*/ 483900 w 643789"/>
              <a:gd name="connsiteY1" fmla="*/ 83162 h 168812"/>
              <a:gd name="connsiteX2" fmla="*/ 572171 w 643789"/>
              <a:gd name="connsiteY2" fmla="*/ 46289 h 168812"/>
              <a:gd name="connsiteX3" fmla="*/ 608979 w 643789"/>
              <a:gd name="connsiteY3" fmla="*/ 26158 h 168812"/>
              <a:gd name="connsiteX4" fmla="*/ 625330 w 643789"/>
              <a:gd name="connsiteY4" fmla="*/ 15746 h 168812"/>
              <a:gd name="connsiteX5" fmla="*/ 632965 w 643789"/>
              <a:gd name="connsiteY5" fmla="*/ 10464 h 168812"/>
              <a:gd name="connsiteX6" fmla="*/ 634263 w 643789"/>
              <a:gd name="connsiteY6" fmla="*/ 9525 h 168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43789" h="168812">
                <a:moveTo>
                  <a:pt x="9525" y="159287"/>
                </a:moveTo>
                <a:cubicBezTo>
                  <a:pt x="182025" y="159287"/>
                  <a:pt x="354525" y="128837"/>
                  <a:pt x="483900" y="83162"/>
                </a:cubicBezTo>
                <a:cubicBezTo>
                  <a:pt x="516244" y="71743"/>
                  <a:pt x="545892" y="59373"/>
                  <a:pt x="572171" y="46289"/>
                </a:cubicBezTo>
                <a:cubicBezTo>
                  <a:pt x="585311" y="39747"/>
                  <a:pt x="597608" y="33027"/>
                  <a:pt x="608979" y="26158"/>
                </a:cubicBezTo>
                <a:cubicBezTo>
                  <a:pt x="614665" y="22723"/>
                  <a:pt x="620118" y="19251"/>
                  <a:pt x="625330" y="15746"/>
                </a:cubicBezTo>
                <a:cubicBezTo>
                  <a:pt x="627936" y="13993"/>
                  <a:pt x="630481" y="12232"/>
                  <a:pt x="632965" y="10464"/>
                </a:cubicBezTo>
                <a:lnTo>
                  <a:pt x="634263" y="9525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087344" y="2971706"/>
            <a:ext cx="94242" cy="107989"/>
          </a:xfrm>
          <a:custGeom>
            <a:avLst/>
            <a:gdLst>
              <a:gd name="connsiteX0" fmla="*/ 61189 w 94242"/>
              <a:gd name="connsiteY0" fmla="*/ 98464 h 107989"/>
              <a:gd name="connsiteX1" fmla="*/ 84717 w 94242"/>
              <a:gd name="connsiteY1" fmla="*/ 9525 h 107989"/>
              <a:gd name="connsiteX2" fmla="*/ 9525 w 94242"/>
              <a:gd name="connsiteY2" fmla="*/ 62533 h 107989"/>
              <a:gd name="connsiteX3" fmla="*/ 61189 w 94242"/>
              <a:gd name="connsiteY3" fmla="*/ 98464 h 107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4242" h="107989">
                <a:moveTo>
                  <a:pt x="61189" y="98464"/>
                </a:moveTo>
                <a:lnTo>
                  <a:pt x="84717" y="9525"/>
                </a:lnTo>
                <a:lnTo>
                  <a:pt x="9525" y="62533"/>
                </a:lnTo>
                <a:lnTo>
                  <a:pt x="61189" y="98464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854224" y="2140425"/>
            <a:ext cx="2333699" cy="517799"/>
          </a:xfrm>
          <a:custGeom>
            <a:avLst/>
            <a:gdLst>
              <a:gd name="connsiteX0" fmla="*/ 0 w 2333699"/>
              <a:gd name="connsiteY0" fmla="*/ 0 h 517799"/>
              <a:gd name="connsiteX1" fmla="*/ 2333699 w 2333699"/>
              <a:gd name="connsiteY1" fmla="*/ 517799 h 517799"/>
              <a:gd name="connsiteX2" fmla="*/ 0 w 2333699"/>
              <a:gd name="connsiteY2" fmla="*/ 0 h 517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33699" h="517799">
                <a:moveTo>
                  <a:pt x="0" y="0"/>
                </a:moveTo>
                <a:cubicBezTo>
                  <a:pt x="1166850" y="0"/>
                  <a:pt x="2333699" y="258899"/>
                  <a:pt x="2333699" y="517799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844699" y="2130900"/>
            <a:ext cx="2296902" cy="437122"/>
          </a:xfrm>
          <a:custGeom>
            <a:avLst/>
            <a:gdLst>
              <a:gd name="connsiteX0" fmla="*/ 9525 w 2296902"/>
              <a:gd name="connsiteY0" fmla="*/ 9525 h 437122"/>
              <a:gd name="connsiteX1" fmla="*/ 1613943 w 2296902"/>
              <a:gd name="connsiteY1" fmla="*/ 171337 h 437122"/>
              <a:gd name="connsiteX2" fmla="*/ 2142672 w 2296902"/>
              <a:gd name="connsiteY2" fmla="*/ 337195 h 437122"/>
              <a:gd name="connsiteX3" fmla="*/ 2227850 w 2296902"/>
              <a:gd name="connsiteY3" fmla="*/ 383400 h 437122"/>
              <a:gd name="connsiteX4" fmla="*/ 2262214 w 2296902"/>
              <a:gd name="connsiteY4" fmla="*/ 406953 h 437122"/>
              <a:gd name="connsiteX5" fmla="*/ 2277245 w 2296902"/>
              <a:gd name="connsiteY5" fmla="*/ 418821 h 437122"/>
              <a:gd name="connsiteX6" fmla="*/ 2284211 w 2296902"/>
              <a:gd name="connsiteY6" fmla="*/ 424776 h 437122"/>
              <a:gd name="connsiteX7" fmla="*/ 2287377 w 2296902"/>
              <a:gd name="connsiteY7" fmla="*/ 427597 h 4371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96902" h="437122">
                <a:moveTo>
                  <a:pt x="9525" y="9525"/>
                </a:moveTo>
                <a:cubicBezTo>
                  <a:pt x="592950" y="9525"/>
                  <a:pt x="1176375" y="74249"/>
                  <a:pt x="1613943" y="171337"/>
                </a:cubicBezTo>
                <a:cubicBezTo>
                  <a:pt x="1832728" y="219881"/>
                  <a:pt x="2015048" y="276515"/>
                  <a:pt x="2142672" y="337195"/>
                </a:cubicBezTo>
                <a:cubicBezTo>
                  <a:pt x="2174579" y="352365"/>
                  <a:pt x="2203066" y="367787"/>
                  <a:pt x="2227850" y="383400"/>
                </a:cubicBezTo>
                <a:cubicBezTo>
                  <a:pt x="2240242" y="391206"/>
                  <a:pt x="2251708" y="399060"/>
                  <a:pt x="2262214" y="406953"/>
                </a:cubicBezTo>
                <a:cubicBezTo>
                  <a:pt x="2267466" y="410899"/>
                  <a:pt x="2272478" y="414856"/>
                  <a:pt x="2277245" y="418821"/>
                </a:cubicBezTo>
                <a:cubicBezTo>
                  <a:pt x="2279629" y="420803"/>
                  <a:pt x="2281951" y="422788"/>
                  <a:pt x="2284211" y="424776"/>
                </a:cubicBezTo>
                <a:lnTo>
                  <a:pt x="2287377" y="427597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4095098" y="2533598"/>
            <a:ext cx="88744" cy="109852"/>
          </a:xfrm>
          <a:custGeom>
            <a:avLst/>
            <a:gdLst>
              <a:gd name="connsiteX0" fmla="*/ 9525 w 88744"/>
              <a:gd name="connsiteY0" fmla="*/ 40273 h 109852"/>
              <a:gd name="connsiteX1" fmla="*/ 79219 w 88744"/>
              <a:gd name="connsiteY1" fmla="*/ 100327 h 109852"/>
              <a:gd name="connsiteX2" fmla="*/ 64432 w 88744"/>
              <a:gd name="connsiteY2" fmla="*/ 9525 h 109852"/>
              <a:gd name="connsiteX3" fmla="*/ 9525 w 88744"/>
              <a:gd name="connsiteY3" fmla="*/ 40273 h 109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8744" h="109852">
                <a:moveTo>
                  <a:pt x="9525" y="40273"/>
                </a:moveTo>
                <a:lnTo>
                  <a:pt x="79219" y="100327"/>
                </a:lnTo>
                <a:lnTo>
                  <a:pt x="64432" y="9525"/>
                </a:lnTo>
                <a:lnTo>
                  <a:pt x="9525" y="40273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5667937" y="2596228"/>
            <a:ext cx="1117500" cy="424200"/>
          </a:xfrm>
          <a:custGeom>
            <a:avLst/>
            <a:gdLst>
              <a:gd name="connsiteX0" fmla="*/ 0 w 1117500"/>
              <a:gd name="connsiteY0" fmla="*/ 212100 h 424200"/>
              <a:gd name="connsiteX1" fmla="*/ 0 w 1117500"/>
              <a:gd name="connsiteY1" fmla="*/ 212100 h 424200"/>
              <a:gd name="connsiteX2" fmla="*/ 558750 w 1117500"/>
              <a:gd name="connsiteY2" fmla="*/ 0 h 424200"/>
              <a:gd name="connsiteX3" fmla="*/ 558750 w 1117500"/>
              <a:gd name="connsiteY3" fmla="*/ 0 h 424200"/>
              <a:gd name="connsiteX4" fmla="*/ 1117500 w 1117500"/>
              <a:gd name="connsiteY4" fmla="*/ 212100 h 424200"/>
              <a:gd name="connsiteX5" fmla="*/ 1117500 w 1117500"/>
              <a:gd name="connsiteY5" fmla="*/ 212100 h 424200"/>
              <a:gd name="connsiteX6" fmla="*/ 558750 w 1117500"/>
              <a:gd name="connsiteY6" fmla="*/ 424200 h 424200"/>
              <a:gd name="connsiteX7" fmla="*/ 558750 w 1117500"/>
              <a:gd name="connsiteY7" fmla="*/ 424200 h 424200"/>
              <a:gd name="connsiteX8" fmla="*/ 0 w 1117500"/>
              <a:gd name="connsiteY8" fmla="*/ 21210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500" h="424200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1" y="0"/>
                  <a:pt x="558750" y="0"/>
                </a:cubicBezTo>
                <a:lnTo>
                  <a:pt x="558750" y="0"/>
                </a:lnTo>
                <a:cubicBezTo>
                  <a:pt x="867339" y="0"/>
                  <a:pt x="1117500" y="94960"/>
                  <a:pt x="1117500" y="212100"/>
                </a:cubicBezTo>
                <a:lnTo>
                  <a:pt x="1117500" y="212100"/>
                </a:lnTo>
                <a:cubicBezTo>
                  <a:pt x="1117500" y="329239"/>
                  <a:pt x="867339" y="424200"/>
                  <a:pt x="558750" y="424200"/>
                </a:cubicBezTo>
                <a:lnTo>
                  <a:pt x="558750" y="424200"/>
                </a:lnTo>
                <a:cubicBezTo>
                  <a:pt x="250161" y="424200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658412" y="2586703"/>
            <a:ext cx="1136550" cy="443250"/>
          </a:xfrm>
          <a:custGeom>
            <a:avLst/>
            <a:gdLst>
              <a:gd name="connsiteX0" fmla="*/ 9525 w 1136550"/>
              <a:gd name="connsiteY0" fmla="*/ 221625 h 443250"/>
              <a:gd name="connsiteX1" fmla="*/ 9525 w 1136550"/>
              <a:gd name="connsiteY1" fmla="*/ 221625 h 443250"/>
              <a:gd name="connsiteX2" fmla="*/ 568275 w 1136550"/>
              <a:gd name="connsiteY2" fmla="*/ 9525 h 443250"/>
              <a:gd name="connsiteX3" fmla="*/ 568275 w 1136550"/>
              <a:gd name="connsiteY3" fmla="*/ 9525 h 443250"/>
              <a:gd name="connsiteX4" fmla="*/ 1127025 w 1136550"/>
              <a:gd name="connsiteY4" fmla="*/ 221625 h 443250"/>
              <a:gd name="connsiteX5" fmla="*/ 1127025 w 1136550"/>
              <a:gd name="connsiteY5" fmla="*/ 221625 h 443250"/>
              <a:gd name="connsiteX6" fmla="*/ 568275 w 1136550"/>
              <a:gd name="connsiteY6" fmla="*/ 433725 h 443250"/>
              <a:gd name="connsiteX7" fmla="*/ 568275 w 1136550"/>
              <a:gd name="connsiteY7" fmla="*/ 433725 h 443250"/>
              <a:gd name="connsiteX8" fmla="*/ 9525 w 1136550"/>
              <a:gd name="connsiteY8" fmla="*/ 2216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36550" h="443250">
                <a:moveTo>
                  <a:pt x="9525" y="221625"/>
                </a:moveTo>
                <a:lnTo>
                  <a:pt x="9525" y="221625"/>
                </a:lnTo>
                <a:cubicBezTo>
                  <a:pt x="9525" y="104485"/>
                  <a:pt x="259686" y="9525"/>
                  <a:pt x="568275" y="9525"/>
                </a:cubicBezTo>
                <a:lnTo>
                  <a:pt x="568275" y="9525"/>
                </a:lnTo>
                <a:cubicBezTo>
                  <a:pt x="876864" y="9525"/>
                  <a:pt x="1127025" y="104485"/>
                  <a:pt x="1127025" y="221625"/>
                </a:cubicBezTo>
                <a:lnTo>
                  <a:pt x="1127025" y="221625"/>
                </a:lnTo>
                <a:cubicBezTo>
                  <a:pt x="1127025" y="338764"/>
                  <a:pt x="876864" y="433725"/>
                  <a:pt x="568275" y="433725"/>
                </a:cubicBezTo>
                <a:lnTo>
                  <a:pt x="568275" y="433725"/>
                </a:lnTo>
                <a:cubicBezTo>
                  <a:pt x="259686" y="433725"/>
                  <a:pt x="9525" y="338764"/>
                  <a:pt x="9525" y="221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141700" y="2808328"/>
            <a:ext cx="526200" cy="599"/>
          </a:xfrm>
          <a:custGeom>
            <a:avLst/>
            <a:gdLst>
              <a:gd name="connsiteX0" fmla="*/ 0 w 526200"/>
              <a:gd name="connsiteY0" fmla="*/ 0 h 599"/>
              <a:gd name="connsiteX1" fmla="*/ 263121 w 526200"/>
              <a:gd name="connsiteY1" fmla="*/ 299 h 599"/>
              <a:gd name="connsiteX2" fmla="*/ 526200 w 526200"/>
              <a:gd name="connsiteY2" fmla="*/ 600 h 599"/>
              <a:gd name="connsiteX3" fmla="*/ 0 w 526200"/>
              <a:gd name="connsiteY3" fmla="*/ 0 h 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26200" h="599">
                <a:moveTo>
                  <a:pt x="0" y="0"/>
                </a:moveTo>
                <a:cubicBezTo>
                  <a:pt x="131560" y="0"/>
                  <a:pt x="197346" y="149"/>
                  <a:pt x="263121" y="299"/>
                </a:cubicBezTo>
                <a:cubicBezTo>
                  <a:pt x="328896" y="449"/>
                  <a:pt x="394660" y="600"/>
                  <a:pt x="526200" y="600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5132175" y="2798803"/>
            <a:ext cx="430950" cy="19597"/>
          </a:xfrm>
          <a:custGeom>
            <a:avLst/>
            <a:gdLst>
              <a:gd name="connsiteX0" fmla="*/ 9525 w 430950"/>
              <a:gd name="connsiteY0" fmla="*/ 9525 h 19597"/>
              <a:gd name="connsiteX1" fmla="*/ 272646 w 430950"/>
              <a:gd name="connsiteY1" fmla="*/ 9824 h 19597"/>
              <a:gd name="connsiteX2" fmla="*/ 379523 w 430950"/>
              <a:gd name="connsiteY2" fmla="*/ 10031 h 19597"/>
              <a:gd name="connsiteX3" fmla="*/ 421425 w 430950"/>
              <a:gd name="connsiteY3" fmla="*/ 10072 h 19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30950" h="19597">
                <a:moveTo>
                  <a:pt x="9525" y="9525"/>
                </a:moveTo>
                <a:cubicBezTo>
                  <a:pt x="141085" y="9525"/>
                  <a:pt x="206871" y="9674"/>
                  <a:pt x="272646" y="9824"/>
                </a:cubicBezTo>
                <a:cubicBezTo>
                  <a:pt x="305533" y="9899"/>
                  <a:pt x="338418" y="9974"/>
                  <a:pt x="379523" y="10031"/>
                </a:cubicBezTo>
                <a:lnTo>
                  <a:pt x="421425" y="10072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5544060" y="2767885"/>
            <a:ext cx="105515" cy="81981"/>
          </a:xfrm>
          <a:custGeom>
            <a:avLst/>
            <a:gdLst>
              <a:gd name="connsiteX0" fmla="*/ 9525 w 105515"/>
              <a:gd name="connsiteY0" fmla="*/ 72455 h 81981"/>
              <a:gd name="connsiteX1" fmla="*/ 95990 w 105515"/>
              <a:gd name="connsiteY1" fmla="*/ 41030 h 81981"/>
              <a:gd name="connsiteX2" fmla="*/ 9553 w 105515"/>
              <a:gd name="connsiteY2" fmla="*/ 9525 h 81981"/>
              <a:gd name="connsiteX3" fmla="*/ 9525 w 105515"/>
              <a:gd name="connsiteY3" fmla="*/ 72455 h 81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5515" h="81981">
                <a:moveTo>
                  <a:pt x="9525" y="72455"/>
                </a:moveTo>
                <a:lnTo>
                  <a:pt x="95990" y="41030"/>
                </a:lnTo>
                <a:lnTo>
                  <a:pt x="9553" y="9525"/>
                </a:lnTo>
                <a:lnTo>
                  <a:pt x="9525" y="72455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36725" y="1928325"/>
            <a:ext cx="1117500" cy="424200"/>
          </a:xfrm>
          <a:custGeom>
            <a:avLst/>
            <a:gdLst>
              <a:gd name="connsiteX0" fmla="*/ 0 w 1117500"/>
              <a:gd name="connsiteY0" fmla="*/ 0 h 424200"/>
              <a:gd name="connsiteX1" fmla="*/ 1117499 w 1117500"/>
              <a:gd name="connsiteY1" fmla="*/ 0 h 424200"/>
              <a:gd name="connsiteX2" fmla="*/ 1117499 w 1117500"/>
              <a:gd name="connsiteY2" fmla="*/ 424199 h 424200"/>
              <a:gd name="connsiteX3" fmla="*/ 0 w 1117500"/>
              <a:gd name="connsiteY3" fmla="*/ 424199 h 424200"/>
              <a:gd name="connsiteX4" fmla="*/ 0 w 11175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7500" h="424200">
                <a:moveTo>
                  <a:pt x="0" y="0"/>
                </a:moveTo>
                <a:lnTo>
                  <a:pt x="1117499" y="0"/>
                </a:lnTo>
                <a:lnTo>
                  <a:pt x="1117499" y="424199"/>
                </a:lnTo>
                <a:lnTo>
                  <a:pt x="0" y="424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727200" y="1918800"/>
            <a:ext cx="1136550" cy="443250"/>
          </a:xfrm>
          <a:custGeom>
            <a:avLst/>
            <a:gdLst>
              <a:gd name="connsiteX0" fmla="*/ 9525 w 1136550"/>
              <a:gd name="connsiteY0" fmla="*/ 9525 h 443250"/>
              <a:gd name="connsiteX1" fmla="*/ 1127024 w 1136550"/>
              <a:gd name="connsiteY1" fmla="*/ 9525 h 443250"/>
              <a:gd name="connsiteX2" fmla="*/ 1127024 w 1136550"/>
              <a:gd name="connsiteY2" fmla="*/ 433724 h 443250"/>
              <a:gd name="connsiteX3" fmla="*/ 9525 w 1136550"/>
              <a:gd name="connsiteY3" fmla="*/ 433724 h 443250"/>
              <a:gd name="connsiteX4" fmla="*/ 9525 w 1136550"/>
              <a:gd name="connsiteY4" fmla="*/ 95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36550" h="443250">
                <a:moveTo>
                  <a:pt x="9525" y="9525"/>
                </a:moveTo>
                <a:lnTo>
                  <a:pt x="1127024" y="9525"/>
                </a:lnTo>
                <a:lnTo>
                  <a:pt x="1127024" y="433724"/>
                </a:lnTo>
                <a:lnTo>
                  <a:pt x="9525" y="433724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736725" y="2629608"/>
            <a:ext cx="1117500" cy="424200"/>
          </a:xfrm>
          <a:custGeom>
            <a:avLst/>
            <a:gdLst>
              <a:gd name="connsiteX0" fmla="*/ 0 w 1117500"/>
              <a:gd name="connsiteY0" fmla="*/ 0 h 424200"/>
              <a:gd name="connsiteX1" fmla="*/ 1117499 w 1117500"/>
              <a:gd name="connsiteY1" fmla="*/ 0 h 424200"/>
              <a:gd name="connsiteX2" fmla="*/ 1117499 w 1117500"/>
              <a:gd name="connsiteY2" fmla="*/ 424199 h 424200"/>
              <a:gd name="connsiteX3" fmla="*/ 0 w 1117500"/>
              <a:gd name="connsiteY3" fmla="*/ 424199 h 424200"/>
              <a:gd name="connsiteX4" fmla="*/ 0 w 11175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7500" h="424200">
                <a:moveTo>
                  <a:pt x="0" y="0"/>
                </a:moveTo>
                <a:lnTo>
                  <a:pt x="1117499" y="0"/>
                </a:lnTo>
                <a:lnTo>
                  <a:pt x="1117499" y="424199"/>
                </a:lnTo>
                <a:lnTo>
                  <a:pt x="0" y="424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727200" y="2620083"/>
            <a:ext cx="1136550" cy="443250"/>
          </a:xfrm>
          <a:custGeom>
            <a:avLst/>
            <a:gdLst>
              <a:gd name="connsiteX0" fmla="*/ 9525 w 1136550"/>
              <a:gd name="connsiteY0" fmla="*/ 9525 h 443250"/>
              <a:gd name="connsiteX1" fmla="*/ 1127024 w 1136550"/>
              <a:gd name="connsiteY1" fmla="*/ 9525 h 443250"/>
              <a:gd name="connsiteX2" fmla="*/ 1127024 w 1136550"/>
              <a:gd name="connsiteY2" fmla="*/ 433724 h 443250"/>
              <a:gd name="connsiteX3" fmla="*/ 9525 w 1136550"/>
              <a:gd name="connsiteY3" fmla="*/ 433724 h 443250"/>
              <a:gd name="connsiteX4" fmla="*/ 9525 w 1136550"/>
              <a:gd name="connsiteY4" fmla="*/ 95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36550" h="443250">
                <a:moveTo>
                  <a:pt x="9525" y="9525"/>
                </a:moveTo>
                <a:lnTo>
                  <a:pt x="1127024" y="9525"/>
                </a:lnTo>
                <a:lnTo>
                  <a:pt x="1127024" y="433724"/>
                </a:lnTo>
                <a:lnTo>
                  <a:pt x="9525" y="433724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736725" y="3330892"/>
            <a:ext cx="1117500" cy="424200"/>
          </a:xfrm>
          <a:custGeom>
            <a:avLst/>
            <a:gdLst>
              <a:gd name="connsiteX0" fmla="*/ 0 w 1117500"/>
              <a:gd name="connsiteY0" fmla="*/ 0 h 424200"/>
              <a:gd name="connsiteX1" fmla="*/ 1117499 w 1117500"/>
              <a:gd name="connsiteY1" fmla="*/ 0 h 424200"/>
              <a:gd name="connsiteX2" fmla="*/ 1117499 w 1117500"/>
              <a:gd name="connsiteY2" fmla="*/ 424200 h 424200"/>
              <a:gd name="connsiteX3" fmla="*/ 0 w 1117500"/>
              <a:gd name="connsiteY3" fmla="*/ 424200 h 424200"/>
              <a:gd name="connsiteX4" fmla="*/ 0 w 11175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7500" h="424200">
                <a:moveTo>
                  <a:pt x="0" y="0"/>
                </a:moveTo>
                <a:lnTo>
                  <a:pt x="1117499" y="0"/>
                </a:lnTo>
                <a:lnTo>
                  <a:pt x="1117499" y="424200"/>
                </a:lnTo>
                <a:lnTo>
                  <a:pt x="0" y="424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727200" y="3321367"/>
            <a:ext cx="1136550" cy="443250"/>
          </a:xfrm>
          <a:custGeom>
            <a:avLst/>
            <a:gdLst>
              <a:gd name="connsiteX0" fmla="*/ 9525 w 1136550"/>
              <a:gd name="connsiteY0" fmla="*/ 9525 h 443250"/>
              <a:gd name="connsiteX1" fmla="*/ 1127024 w 1136550"/>
              <a:gd name="connsiteY1" fmla="*/ 9525 h 443250"/>
              <a:gd name="connsiteX2" fmla="*/ 1127024 w 1136550"/>
              <a:gd name="connsiteY2" fmla="*/ 433725 h 443250"/>
              <a:gd name="connsiteX3" fmla="*/ 9525 w 1136550"/>
              <a:gd name="connsiteY3" fmla="*/ 433725 h 443250"/>
              <a:gd name="connsiteX4" fmla="*/ 9525 w 1136550"/>
              <a:gd name="connsiteY4" fmla="*/ 95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36550" h="443250">
                <a:moveTo>
                  <a:pt x="9525" y="9525"/>
                </a:moveTo>
                <a:lnTo>
                  <a:pt x="1127024" y="9525"/>
                </a:lnTo>
                <a:lnTo>
                  <a:pt x="1127024" y="433725"/>
                </a:lnTo>
                <a:lnTo>
                  <a:pt x="9525" y="433725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736725" y="4032176"/>
            <a:ext cx="1117500" cy="424200"/>
          </a:xfrm>
          <a:custGeom>
            <a:avLst/>
            <a:gdLst>
              <a:gd name="connsiteX0" fmla="*/ 0 w 1117500"/>
              <a:gd name="connsiteY0" fmla="*/ 0 h 424200"/>
              <a:gd name="connsiteX1" fmla="*/ 1117499 w 1117500"/>
              <a:gd name="connsiteY1" fmla="*/ 0 h 424200"/>
              <a:gd name="connsiteX2" fmla="*/ 1117499 w 1117500"/>
              <a:gd name="connsiteY2" fmla="*/ 424200 h 424200"/>
              <a:gd name="connsiteX3" fmla="*/ 0 w 1117500"/>
              <a:gd name="connsiteY3" fmla="*/ 424200 h 424200"/>
              <a:gd name="connsiteX4" fmla="*/ 0 w 11175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7500" h="424200">
                <a:moveTo>
                  <a:pt x="0" y="0"/>
                </a:moveTo>
                <a:lnTo>
                  <a:pt x="1117499" y="0"/>
                </a:lnTo>
                <a:lnTo>
                  <a:pt x="1117499" y="424200"/>
                </a:lnTo>
                <a:lnTo>
                  <a:pt x="0" y="424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27200" y="4022651"/>
            <a:ext cx="1136550" cy="443250"/>
          </a:xfrm>
          <a:custGeom>
            <a:avLst/>
            <a:gdLst>
              <a:gd name="connsiteX0" fmla="*/ 9525 w 1136550"/>
              <a:gd name="connsiteY0" fmla="*/ 9525 h 443250"/>
              <a:gd name="connsiteX1" fmla="*/ 1127024 w 1136550"/>
              <a:gd name="connsiteY1" fmla="*/ 9525 h 443250"/>
              <a:gd name="connsiteX2" fmla="*/ 1127024 w 1136550"/>
              <a:gd name="connsiteY2" fmla="*/ 433725 h 443250"/>
              <a:gd name="connsiteX3" fmla="*/ 9525 w 1136550"/>
              <a:gd name="connsiteY3" fmla="*/ 433725 h 443250"/>
              <a:gd name="connsiteX4" fmla="*/ 9525 w 1136550"/>
              <a:gd name="connsiteY4" fmla="*/ 95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36550" h="443250">
                <a:moveTo>
                  <a:pt x="9525" y="9525"/>
                </a:moveTo>
                <a:lnTo>
                  <a:pt x="1127024" y="9525"/>
                </a:lnTo>
                <a:lnTo>
                  <a:pt x="1127024" y="433725"/>
                </a:lnTo>
                <a:lnTo>
                  <a:pt x="9525" y="433725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311650" y="2989867"/>
            <a:ext cx="1117500" cy="424199"/>
          </a:xfrm>
          <a:custGeom>
            <a:avLst/>
            <a:gdLst>
              <a:gd name="connsiteX0" fmla="*/ 0 w 1117500"/>
              <a:gd name="connsiteY0" fmla="*/ 212100 h 424199"/>
              <a:gd name="connsiteX1" fmla="*/ 0 w 1117500"/>
              <a:gd name="connsiteY1" fmla="*/ 212100 h 424199"/>
              <a:gd name="connsiteX2" fmla="*/ 558749 w 1117500"/>
              <a:gd name="connsiteY2" fmla="*/ 0 h 424199"/>
              <a:gd name="connsiteX3" fmla="*/ 558749 w 1117500"/>
              <a:gd name="connsiteY3" fmla="*/ 0 h 424199"/>
              <a:gd name="connsiteX4" fmla="*/ 1117500 w 1117500"/>
              <a:gd name="connsiteY4" fmla="*/ 212100 h 424199"/>
              <a:gd name="connsiteX5" fmla="*/ 1117500 w 1117500"/>
              <a:gd name="connsiteY5" fmla="*/ 212100 h 424199"/>
              <a:gd name="connsiteX6" fmla="*/ 558749 w 1117500"/>
              <a:gd name="connsiteY6" fmla="*/ 424199 h 424199"/>
              <a:gd name="connsiteX7" fmla="*/ 558749 w 1117500"/>
              <a:gd name="connsiteY7" fmla="*/ 424199 h 424199"/>
              <a:gd name="connsiteX8" fmla="*/ 0 w 1117500"/>
              <a:gd name="connsiteY8" fmla="*/ 212100 h 424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500" h="424199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0" y="0"/>
                  <a:pt x="558749" y="0"/>
                </a:cubicBezTo>
                <a:lnTo>
                  <a:pt x="558749" y="0"/>
                </a:lnTo>
                <a:cubicBezTo>
                  <a:pt x="867338" y="0"/>
                  <a:pt x="1117500" y="94960"/>
                  <a:pt x="1117500" y="212100"/>
                </a:cubicBezTo>
                <a:lnTo>
                  <a:pt x="1117500" y="212100"/>
                </a:lnTo>
                <a:cubicBezTo>
                  <a:pt x="1117500" y="329239"/>
                  <a:pt x="867338" y="424199"/>
                  <a:pt x="558749" y="424199"/>
                </a:cubicBezTo>
                <a:lnTo>
                  <a:pt x="558749" y="424199"/>
                </a:lnTo>
                <a:cubicBezTo>
                  <a:pt x="250160" y="424199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7302125" y="2980342"/>
            <a:ext cx="1136550" cy="443249"/>
          </a:xfrm>
          <a:custGeom>
            <a:avLst/>
            <a:gdLst>
              <a:gd name="connsiteX0" fmla="*/ 9525 w 1136550"/>
              <a:gd name="connsiteY0" fmla="*/ 221625 h 443249"/>
              <a:gd name="connsiteX1" fmla="*/ 9525 w 1136550"/>
              <a:gd name="connsiteY1" fmla="*/ 221625 h 443249"/>
              <a:gd name="connsiteX2" fmla="*/ 568274 w 1136550"/>
              <a:gd name="connsiteY2" fmla="*/ 9525 h 443249"/>
              <a:gd name="connsiteX3" fmla="*/ 568274 w 1136550"/>
              <a:gd name="connsiteY3" fmla="*/ 9525 h 443249"/>
              <a:gd name="connsiteX4" fmla="*/ 1127025 w 1136550"/>
              <a:gd name="connsiteY4" fmla="*/ 221625 h 443249"/>
              <a:gd name="connsiteX5" fmla="*/ 1127025 w 1136550"/>
              <a:gd name="connsiteY5" fmla="*/ 221625 h 443249"/>
              <a:gd name="connsiteX6" fmla="*/ 568274 w 1136550"/>
              <a:gd name="connsiteY6" fmla="*/ 433724 h 443249"/>
              <a:gd name="connsiteX7" fmla="*/ 568274 w 1136550"/>
              <a:gd name="connsiteY7" fmla="*/ 433724 h 443249"/>
              <a:gd name="connsiteX8" fmla="*/ 9525 w 1136550"/>
              <a:gd name="connsiteY8" fmla="*/ 221625 h 4432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36550" h="443249">
                <a:moveTo>
                  <a:pt x="9525" y="221625"/>
                </a:moveTo>
                <a:lnTo>
                  <a:pt x="9525" y="221625"/>
                </a:lnTo>
                <a:cubicBezTo>
                  <a:pt x="9525" y="104485"/>
                  <a:pt x="259685" y="9525"/>
                  <a:pt x="568274" y="9525"/>
                </a:cubicBezTo>
                <a:lnTo>
                  <a:pt x="568274" y="9525"/>
                </a:lnTo>
                <a:cubicBezTo>
                  <a:pt x="876863" y="9525"/>
                  <a:pt x="1127025" y="104485"/>
                  <a:pt x="1127025" y="221625"/>
                </a:cubicBezTo>
                <a:lnTo>
                  <a:pt x="1127025" y="221625"/>
                </a:lnTo>
                <a:cubicBezTo>
                  <a:pt x="1127025" y="338764"/>
                  <a:pt x="876863" y="433724"/>
                  <a:pt x="568274" y="433724"/>
                </a:cubicBezTo>
                <a:lnTo>
                  <a:pt x="568274" y="433724"/>
                </a:lnTo>
                <a:cubicBezTo>
                  <a:pt x="259685" y="433724"/>
                  <a:pt x="9525" y="338764"/>
                  <a:pt x="9525" y="221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1854224" y="3352076"/>
            <a:ext cx="5621100" cy="892199"/>
          </a:xfrm>
          <a:custGeom>
            <a:avLst/>
            <a:gdLst>
              <a:gd name="connsiteX0" fmla="*/ 0 w 5621100"/>
              <a:gd name="connsiteY0" fmla="*/ 892199 h 892199"/>
              <a:gd name="connsiteX1" fmla="*/ 5621100 w 5621100"/>
              <a:gd name="connsiteY1" fmla="*/ 0 h 892199"/>
              <a:gd name="connsiteX2" fmla="*/ 0 w 5621100"/>
              <a:gd name="connsiteY2" fmla="*/ 892199 h 892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621100" h="892199">
                <a:moveTo>
                  <a:pt x="0" y="892199"/>
                </a:moveTo>
                <a:cubicBezTo>
                  <a:pt x="2810549" y="892199"/>
                  <a:pt x="5621100" y="446099"/>
                  <a:pt x="5621100" y="0"/>
                </a:cubicBezTo>
                <a:lnTo>
                  <a:pt x="0" y="8921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1844699" y="3445779"/>
            <a:ext cx="5591074" cy="808021"/>
          </a:xfrm>
          <a:custGeom>
            <a:avLst/>
            <a:gdLst>
              <a:gd name="connsiteX0" fmla="*/ 9525 w 5591074"/>
              <a:gd name="connsiteY0" fmla="*/ 798496 h 808021"/>
              <a:gd name="connsiteX1" fmla="*/ 3874031 w 5591074"/>
              <a:gd name="connsiteY1" fmla="*/ 519684 h 808021"/>
              <a:gd name="connsiteX2" fmla="*/ 5147562 w 5591074"/>
              <a:gd name="connsiteY2" fmla="*/ 233901 h 808021"/>
              <a:gd name="connsiteX3" fmla="*/ 5504370 w 5591074"/>
              <a:gd name="connsiteY3" fmla="*/ 72713 h 808021"/>
              <a:gd name="connsiteX4" fmla="*/ 5558834 w 5591074"/>
              <a:gd name="connsiteY4" fmla="*/ 31394 h 808021"/>
              <a:gd name="connsiteX5" fmla="*/ 5580502 w 5591074"/>
              <a:gd name="connsiteY5" fmla="*/ 10638 h 808021"/>
              <a:gd name="connsiteX6" fmla="*/ 5581549 w 5591074"/>
              <a:gd name="connsiteY6" fmla="*/ 9525 h 8080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591074" h="808021">
                <a:moveTo>
                  <a:pt x="9525" y="798496"/>
                </a:moveTo>
                <a:cubicBezTo>
                  <a:pt x="1414800" y="798496"/>
                  <a:pt x="2820074" y="686971"/>
                  <a:pt x="3874031" y="519684"/>
                </a:cubicBezTo>
                <a:cubicBezTo>
                  <a:pt x="4401009" y="436040"/>
                  <a:pt x="4840157" y="338456"/>
                  <a:pt x="5147562" y="233901"/>
                </a:cubicBezTo>
                <a:cubicBezTo>
                  <a:pt x="5301264" y="181624"/>
                  <a:pt x="5422030" y="127604"/>
                  <a:pt x="5504370" y="72713"/>
                </a:cubicBezTo>
                <a:cubicBezTo>
                  <a:pt x="5524955" y="58990"/>
                  <a:pt x="5543138" y="45212"/>
                  <a:pt x="5558834" y="31394"/>
                </a:cubicBezTo>
                <a:cubicBezTo>
                  <a:pt x="5566682" y="24485"/>
                  <a:pt x="5573908" y="17566"/>
                  <a:pt x="5580502" y="10638"/>
                </a:cubicBezTo>
                <a:lnTo>
                  <a:pt x="5581549" y="9525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7388307" y="3367702"/>
            <a:ext cx="84586" cy="110637"/>
          </a:xfrm>
          <a:custGeom>
            <a:avLst/>
            <a:gdLst>
              <a:gd name="connsiteX0" fmla="*/ 66360 w 84586"/>
              <a:gd name="connsiteY0" fmla="*/ 101112 h 110637"/>
              <a:gd name="connsiteX1" fmla="*/ 75061 w 84586"/>
              <a:gd name="connsiteY1" fmla="*/ 9525 h 110637"/>
              <a:gd name="connsiteX2" fmla="*/ 9525 w 84586"/>
              <a:gd name="connsiteY2" fmla="*/ 74091 h 110637"/>
              <a:gd name="connsiteX3" fmla="*/ 66360 w 84586"/>
              <a:gd name="connsiteY3" fmla="*/ 101112 h 1106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4586" h="110637">
                <a:moveTo>
                  <a:pt x="66360" y="101112"/>
                </a:moveTo>
                <a:lnTo>
                  <a:pt x="75061" y="9525"/>
                </a:lnTo>
                <a:lnTo>
                  <a:pt x="9525" y="74091"/>
                </a:lnTo>
                <a:lnTo>
                  <a:pt x="66360" y="101112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6785437" y="2808328"/>
            <a:ext cx="689999" cy="243600"/>
          </a:xfrm>
          <a:custGeom>
            <a:avLst/>
            <a:gdLst>
              <a:gd name="connsiteX0" fmla="*/ 0 w 689999"/>
              <a:gd name="connsiteY0" fmla="*/ 0 h 243600"/>
              <a:gd name="connsiteX1" fmla="*/ 689999 w 689999"/>
              <a:gd name="connsiteY1" fmla="*/ 243600 h 243600"/>
              <a:gd name="connsiteX2" fmla="*/ 0 w 689999"/>
              <a:gd name="connsiteY2" fmla="*/ 0 h 24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9999" h="243600">
                <a:moveTo>
                  <a:pt x="0" y="0"/>
                </a:moveTo>
                <a:cubicBezTo>
                  <a:pt x="344999" y="0"/>
                  <a:pt x="689999" y="121800"/>
                  <a:pt x="689999" y="243600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6775912" y="2798803"/>
            <a:ext cx="643789" cy="168812"/>
          </a:xfrm>
          <a:custGeom>
            <a:avLst/>
            <a:gdLst>
              <a:gd name="connsiteX0" fmla="*/ 9525 w 643789"/>
              <a:gd name="connsiteY0" fmla="*/ 9525 h 168812"/>
              <a:gd name="connsiteX1" fmla="*/ 483899 w 643789"/>
              <a:gd name="connsiteY1" fmla="*/ 85650 h 168812"/>
              <a:gd name="connsiteX2" fmla="*/ 572172 w 643789"/>
              <a:gd name="connsiteY2" fmla="*/ 122523 h 168812"/>
              <a:gd name="connsiteX3" fmla="*/ 608979 w 643789"/>
              <a:gd name="connsiteY3" fmla="*/ 142654 h 168812"/>
              <a:gd name="connsiteX4" fmla="*/ 625330 w 643789"/>
              <a:gd name="connsiteY4" fmla="*/ 153066 h 168812"/>
              <a:gd name="connsiteX5" fmla="*/ 632965 w 643789"/>
              <a:gd name="connsiteY5" fmla="*/ 158348 h 168812"/>
              <a:gd name="connsiteX6" fmla="*/ 634263 w 643789"/>
              <a:gd name="connsiteY6" fmla="*/ 159287 h 168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43789" h="168812">
                <a:moveTo>
                  <a:pt x="9525" y="9525"/>
                </a:moveTo>
                <a:cubicBezTo>
                  <a:pt x="182025" y="9525"/>
                  <a:pt x="354524" y="39975"/>
                  <a:pt x="483899" y="85650"/>
                </a:cubicBezTo>
                <a:cubicBezTo>
                  <a:pt x="516243" y="97068"/>
                  <a:pt x="545892" y="109439"/>
                  <a:pt x="572172" y="122523"/>
                </a:cubicBezTo>
                <a:cubicBezTo>
                  <a:pt x="585310" y="129064"/>
                  <a:pt x="597608" y="135785"/>
                  <a:pt x="608979" y="142654"/>
                </a:cubicBezTo>
                <a:cubicBezTo>
                  <a:pt x="614664" y="146089"/>
                  <a:pt x="620118" y="149560"/>
                  <a:pt x="625330" y="153066"/>
                </a:cubicBezTo>
                <a:cubicBezTo>
                  <a:pt x="627936" y="154818"/>
                  <a:pt x="630480" y="156579"/>
                  <a:pt x="632965" y="158348"/>
                </a:cubicBezTo>
                <a:lnTo>
                  <a:pt x="634263" y="159287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374818" y="2930600"/>
            <a:ext cx="94243" cy="107989"/>
          </a:xfrm>
          <a:custGeom>
            <a:avLst/>
            <a:gdLst>
              <a:gd name="connsiteX0" fmla="*/ 9525 w 94243"/>
              <a:gd name="connsiteY0" fmla="*/ 45456 h 107989"/>
              <a:gd name="connsiteX1" fmla="*/ 84718 w 94243"/>
              <a:gd name="connsiteY1" fmla="*/ 98464 h 107989"/>
              <a:gd name="connsiteX2" fmla="*/ 61190 w 94243"/>
              <a:gd name="connsiteY2" fmla="*/ 9525 h 107989"/>
              <a:gd name="connsiteX3" fmla="*/ 9525 w 94243"/>
              <a:gd name="connsiteY3" fmla="*/ 45456 h 1079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4243" h="107989">
                <a:moveTo>
                  <a:pt x="9525" y="45456"/>
                </a:moveTo>
                <a:lnTo>
                  <a:pt x="84718" y="98464"/>
                </a:lnTo>
                <a:lnTo>
                  <a:pt x="61190" y="9525"/>
                </a:lnTo>
                <a:lnTo>
                  <a:pt x="9525" y="45456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3958600" y="1838774"/>
            <a:ext cx="5089500" cy="603300"/>
          </a:xfrm>
          <a:custGeom>
            <a:avLst/>
            <a:gdLst>
              <a:gd name="connsiteX0" fmla="*/ 0 w 5089500"/>
              <a:gd name="connsiteY0" fmla="*/ 0 h 603300"/>
              <a:gd name="connsiteX1" fmla="*/ 5089500 w 5089500"/>
              <a:gd name="connsiteY1" fmla="*/ 0 h 603300"/>
              <a:gd name="connsiteX2" fmla="*/ 5089500 w 5089500"/>
              <a:gd name="connsiteY2" fmla="*/ 603300 h 603300"/>
              <a:gd name="connsiteX3" fmla="*/ 0 w 5089500"/>
              <a:gd name="connsiteY3" fmla="*/ 603300 h 603300"/>
              <a:gd name="connsiteX4" fmla="*/ 0 w 5089500"/>
              <a:gd name="connsiteY4" fmla="*/ 0 h 603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089500" h="603300">
                <a:moveTo>
                  <a:pt x="0" y="0"/>
                </a:moveTo>
                <a:lnTo>
                  <a:pt x="5089500" y="0"/>
                </a:lnTo>
                <a:lnTo>
                  <a:pt x="5089500" y="603300"/>
                </a:lnTo>
                <a:lnTo>
                  <a:pt x="0" y="603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311700" y="445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699 h 572700"/>
              <a:gd name="connsiteX3" fmla="*/ 0 w 8520600"/>
              <a:gd name="connsiteY3" fmla="*/ 572699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43" name="TextBox 1"/>
          <p:cNvSpPr txBox="1"/>
          <p:nvPr/>
        </p:nvSpPr>
        <p:spPr>
          <a:xfrm>
            <a:off x="2641600" y="3136900"/>
            <a:ext cx="571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MatMul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4419600" y="2743200"/>
            <a:ext cx="30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6032500" y="2743200"/>
            <a:ext cx="355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Relu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1028700" y="2070100"/>
            <a:ext cx="508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biases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914400" y="2832100"/>
            <a:ext cx="7493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  <a:tabLst>
                <a:tab pos="76200" algn="l"/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weights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1500"/>
              </a:lnSpc>
              <a:tabLst>
                <a:tab pos="76200" algn="l"/>
                <a:tab pos="139700" algn="l"/>
              </a:tabLst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1500"/>
              </a:lnSpc>
              <a:tabLst>
                <a:tab pos="76200" algn="l"/>
                <a:tab pos="139700" algn="l"/>
              </a:tabLst>
            </a:pPr>
            <a:r>
              <a:rPr lang="en-US" altLang="zh-CN" dirty="0" smtClean="0"/>
              <a:t>	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labels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7683500" y="3136900"/>
            <a:ext cx="355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Xent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4038600" y="1981200"/>
            <a:ext cx="4762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Graph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Nodes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Operations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ops.</a:t>
            </a:r>
            <a:endParaRPr lang="en-US" altLang="zh-CN" sz="1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393700" y="622300"/>
            <a:ext cx="5092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Computation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dataflow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graph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2380462" y="2989867"/>
            <a:ext cx="1117499" cy="424200"/>
          </a:xfrm>
          <a:custGeom>
            <a:avLst/>
            <a:gdLst>
              <a:gd name="connsiteX0" fmla="*/ 0 w 1117499"/>
              <a:gd name="connsiteY0" fmla="*/ 212100 h 424200"/>
              <a:gd name="connsiteX1" fmla="*/ 0 w 1117499"/>
              <a:gd name="connsiteY1" fmla="*/ 212100 h 424200"/>
              <a:gd name="connsiteX2" fmla="*/ 558750 w 1117499"/>
              <a:gd name="connsiteY2" fmla="*/ 0 h 424200"/>
              <a:gd name="connsiteX3" fmla="*/ 558750 w 1117499"/>
              <a:gd name="connsiteY3" fmla="*/ 0 h 424200"/>
              <a:gd name="connsiteX4" fmla="*/ 1117499 w 1117499"/>
              <a:gd name="connsiteY4" fmla="*/ 212100 h 424200"/>
              <a:gd name="connsiteX5" fmla="*/ 1117499 w 1117499"/>
              <a:gd name="connsiteY5" fmla="*/ 212100 h 424200"/>
              <a:gd name="connsiteX6" fmla="*/ 558750 w 1117499"/>
              <a:gd name="connsiteY6" fmla="*/ 424199 h 424200"/>
              <a:gd name="connsiteX7" fmla="*/ 558750 w 1117499"/>
              <a:gd name="connsiteY7" fmla="*/ 424199 h 424200"/>
              <a:gd name="connsiteX8" fmla="*/ 0 w 1117499"/>
              <a:gd name="connsiteY8" fmla="*/ 21210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499" h="424200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0" y="0"/>
                  <a:pt x="558750" y="0"/>
                </a:cubicBezTo>
                <a:lnTo>
                  <a:pt x="558750" y="0"/>
                </a:lnTo>
                <a:cubicBezTo>
                  <a:pt x="867338" y="0"/>
                  <a:pt x="1117499" y="94960"/>
                  <a:pt x="1117499" y="212100"/>
                </a:cubicBezTo>
                <a:lnTo>
                  <a:pt x="1117499" y="212100"/>
                </a:lnTo>
                <a:cubicBezTo>
                  <a:pt x="1117499" y="329239"/>
                  <a:pt x="867338" y="424199"/>
                  <a:pt x="558750" y="424199"/>
                </a:cubicBezTo>
                <a:lnTo>
                  <a:pt x="558750" y="424199"/>
                </a:lnTo>
                <a:cubicBezTo>
                  <a:pt x="250160" y="424199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370937" y="2980342"/>
            <a:ext cx="1136549" cy="443250"/>
          </a:xfrm>
          <a:custGeom>
            <a:avLst/>
            <a:gdLst>
              <a:gd name="connsiteX0" fmla="*/ 9525 w 1136549"/>
              <a:gd name="connsiteY0" fmla="*/ 221625 h 443250"/>
              <a:gd name="connsiteX1" fmla="*/ 9525 w 1136549"/>
              <a:gd name="connsiteY1" fmla="*/ 221625 h 443250"/>
              <a:gd name="connsiteX2" fmla="*/ 568275 w 1136549"/>
              <a:gd name="connsiteY2" fmla="*/ 9525 h 443250"/>
              <a:gd name="connsiteX3" fmla="*/ 568275 w 1136549"/>
              <a:gd name="connsiteY3" fmla="*/ 9525 h 443250"/>
              <a:gd name="connsiteX4" fmla="*/ 1127024 w 1136549"/>
              <a:gd name="connsiteY4" fmla="*/ 221625 h 443250"/>
              <a:gd name="connsiteX5" fmla="*/ 1127024 w 1136549"/>
              <a:gd name="connsiteY5" fmla="*/ 221625 h 443250"/>
              <a:gd name="connsiteX6" fmla="*/ 568275 w 1136549"/>
              <a:gd name="connsiteY6" fmla="*/ 433724 h 443250"/>
              <a:gd name="connsiteX7" fmla="*/ 568275 w 1136549"/>
              <a:gd name="connsiteY7" fmla="*/ 433724 h 443250"/>
              <a:gd name="connsiteX8" fmla="*/ 9525 w 1136549"/>
              <a:gd name="connsiteY8" fmla="*/ 2216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36549" h="443250">
                <a:moveTo>
                  <a:pt x="9525" y="221625"/>
                </a:moveTo>
                <a:lnTo>
                  <a:pt x="9525" y="221625"/>
                </a:lnTo>
                <a:cubicBezTo>
                  <a:pt x="9525" y="104485"/>
                  <a:pt x="259685" y="9525"/>
                  <a:pt x="568275" y="9525"/>
                </a:cubicBezTo>
                <a:lnTo>
                  <a:pt x="568275" y="9525"/>
                </a:lnTo>
                <a:cubicBezTo>
                  <a:pt x="876863" y="9525"/>
                  <a:pt x="1127024" y="104485"/>
                  <a:pt x="1127024" y="221625"/>
                </a:cubicBezTo>
                <a:lnTo>
                  <a:pt x="1127024" y="221625"/>
                </a:lnTo>
                <a:cubicBezTo>
                  <a:pt x="1127024" y="338764"/>
                  <a:pt x="876863" y="433724"/>
                  <a:pt x="568275" y="433724"/>
                </a:cubicBezTo>
                <a:lnTo>
                  <a:pt x="568275" y="433724"/>
                </a:lnTo>
                <a:cubicBezTo>
                  <a:pt x="259685" y="433724"/>
                  <a:pt x="9525" y="338764"/>
                  <a:pt x="9525" y="221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854224" y="2841708"/>
            <a:ext cx="689999" cy="210299"/>
          </a:xfrm>
          <a:custGeom>
            <a:avLst/>
            <a:gdLst>
              <a:gd name="connsiteX0" fmla="*/ 0 w 689999"/>
              <a:gd name="connsiteY0" fmla="*/ 0 h 210299"/>
              <a:gd name="connsiteX1" fmla="*/ 690000 w 689999"/>
              <a:gd name="connsiteY1" fmla="*/ 210299 h 210299"/>
              <a:gd name="connsiteX2" fmla="*/ 0 w 689999"/>
              <a:gd name="connsiteY2" fmla="*/ 0 h 210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9999" h="210299">
                <a:moveTo>
                  <a:pt x="0" y="0"/>
                </a:moveTo>
                <a:cubicBezTo>
                  <a:pt x="345000" y="0"/>
                  <a:pt x="690000" y="105149"/>
                  <a:pt x="690000" y="210299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835174" y="2822658"/>
            <a:ext cx="543355" cy="113762"/>
          </a:xfrm>
          <a:custGeom>
            <a:avLst/>
            <a:gdLst>
              <a:gd name="connsiteX0" fmla="*/ 19050 w 543355"/>
              <a:gd name="connsiteY0" fmla="*/ 19050 h 113762"/>
              <a:gd name="connsiteX1" fmla="*/ 493425 w 543355"/>
              <a:gd name="connsiteY1" fmla="*/ 84768 h 113762"/>
              <a:gd name="connsiteX2" fmla="*/ 517167 w 543355"/>
              <a:gd name="connsiteY2" fmla="*/ 92312 h 113762"/>
              <a:gd name="connsiteX3" fmla="*/ 522937 w 543355"/>
              <a:gd name="connsiteY3" fmla="*/ 94245 h 113762"/>
              <a:gd name="connsiteX4" fmla="*/ 524305 w 543355"/>
              <a:gd name="connsiteY4" fmla="*/ 94712 h 1137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3355" h="113762">
                <a:moveTo>
                  <a:pt x="19050" y="19050"/>
                </a:moveTo>
                <a:cubicBezTo>
                  <a:pt x="191550" y="19050"/>
                  <a:pt x="364050" y="45337"/>
                  <a:pt x="493425" y="84768"/>
                </a:cubicBezTo>
                <a:cubicBezTo>
                  <a:pt x="501511" y="87233"/>
                  <a:pt x="509428" y="89748"/>
                  <a:pt x="517167" y="92312"/>
                </a:cubicBezTo>
                <a:cubicBezTo>
                  <a:pt x="519101" y="92954"/>
                  <a:pt x="521024" y="93597"/>
                  <a:pt x="522937" y="94245"/>
                </a:cubicBezTo>
                <a:lnTo>
                  <a:pt x="524305" y="94712"/>
                </a:lnTo>
              </a:path>
            </a:pathLst>
          </a:custGeom>
          <a:ln w="38100">
            <a:solidFill>
              <a:srgbClr val="88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303365" y="2847463"/>
            <a:ext cx="214895" cy="190791"/>
          </a:xfrm>
          <a:custGeom>
            <a:avLst/>
            <a:gdLst>
              <a:gd name="connsiteX0" fmla="*/ 19050 w 214895"/>
              <a:gd name="connsiteY0" fmla="*/ 120766 h 190791"/>
              <a:gd name="connsiteX1" fmla="*/ 195845 w 214895"/>
              <a:gd name="connsiteY1" fmla="*/ 171741 h 190791"/>
              <a:gd name="connsiteX2" fmla="*/ 93178 w 214895"/>
              <a:gd name="connsiteY2" fmla="*/ 19050 h 190791"/>
              <a:gd name="connsiteX3" fmla="*/ 19050 w 214895"/>
              <a:gd name="connsiteY3" fmla="*/ 120766 h 190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4895" h="190791">
                <a:moveTo>
                  <a:pt x="19050" y="120766"/>
                </a:moveTo>
                <a:lnTo>
                  <a:pt x="195845" y="171741"/>
                </a:lnTo>
                <a:lnTo>
                  <a:pt x="93178" y="19050"/>
                </a:lnTo>
                <a:lnTo>
                  <a:pt x="19050" y="120766"/>
                </a:lnTo>
              </a:path>
            </a:pathLst>
          </a:custGeom>
          <a:solidFill>
            <a:srgbClr val="880000">
              <a:alpha val="100000"/>
            </a:srgbClr>
          </a:solidFill>
          <a:ln w="38100">
            <a:solidFill>
              <a:srgbClr val="88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854224" y="3351892"/>
            <a:ext cx="689999" cy="191099"/>
          </a:xfrm>
          <a:custGeom>
            <a:avLst/>
            <a:gdLst>
              <a:gd name="connsiteX0" fmla="*/ 0 w 689999"/>
              <a:gd name="connsiteY0" fmla="*/ 191099 h 191099"/>
              <a:gd name="connsiteX1" fmla="*/ 690000 w 689999"/>
              <a:gd name="connsiteY1" fmla="*/ 0 h 191099"/>
              <a:gd name="connsiteX2" fmla="*/ 0 w 689999"/>
              <a:gd name="connsiteY2" fmla="*/ 191099 h 191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9999" h="191099">
                <a:moveTo>
                  <a:pt x="0" y="191099"/>
                </a:moveTo>
                <a:cubicBezTo>
                  <a:pt x="345000" y="191099"/>
                  <a:pt x="690000" y="95549"/>
                  <a:pt x="690000" y="0"/>
                </a:cubicBezTo>
                <a:lnTo>
                  <a:pt x="0" y="1910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835174" y="3457323"/>
            <a:ext cx="536364" cy="104719"/>
          </a:xfrm>
          <a:custGeom>
            <a:avLst/>
            <a:gdLst>
              <a:gd name="connsiteX0" fmla="*/ 19050 w 536364"/>
              <a:gd name="connsiteY0" fmla="*/ 85669 h 104719"/>
              <a:gd name="connsiteX1" fmla="*/ 493425 w 536364"/>
              <a:gd name="connsiteY1" fmla="*/ 25950 h 104719"/>
              <a:gd name="connsiteX2" fmla="*/ 517167 w 536364"/>
              <a:gd name="connsiteY2" fmla="*/ 19095 h 104719"/>
              <a:gd name="connsiteX3" fmla="*/ 517314 w 536364"/>
              <a:gd name="connsiteY3" fmla="*/ 19050 h 1047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36364" h="104719">
                <a:moveTo>
                  <a:pt x="19050" y="85669"/>
                </a:moveTo>
                <a:cubicBezTo>
                  <a:pt x="191550" y="85669"/>
                  <a:pt x="364050" y="61781"/>
                  <a:pt x="493425" y="25950"/>
                </a:cubicBezTo>
                <a:cubicBezTo>
                  <a:pt x="501511" y="23711"/>
                  <a:pt x="509428" y="21425"/>
                  <a:pt x="517167" y="19095"/>
                </a:cubicBezTo>
                <a:lnTo>
                  <a:pt x="517314" y="19050"/>
                </a:lnTo>
              </a:path>
            </a:pathLst>
          </a:custGeom>
          <a:ln w="38100">
            <a:solidFill>
              <a:srgbClr val="88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299171" y="3363172"/>
            <a:ext cx="217387" cy="185033"/>
          </a:xfrm>
          <a:custGeom>
            <a:avLst/>
            <a:gdLst>
              <a:gd name="connsiteX0" fmla="*/ 87586 w 217387"/>
              <a:gd name="connsiteY0" fmla="*/ 165983 h 185033"/>
              <a:gd name="connsiteX1" fmla="*/ 198337 w 217387"/>
              <a:gd name="connsiteY1" fmla="*/ 19050 h 185033"/>
              <a:gd name="connsiteX2" fmla="*/ 19050 w 217387"/>
              <a:gd name="connsiteY2" fmla="*/ 60418 h 185033"/>
              <a:gd name="connsiteX3" fmla="*/ 87586 w 217387"/>
              <a:gd name="connsiteY3" fmla="*/ 165983 h 1850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7387" h="185033">
                <a:moveTo>
                  <a:pt x="87586" y="165983"/>
                </a:moveTo>
                <a:lnTo>
                  <a:pt x="198337" y="19050"/>
                </a:lnTo>
                <a:lnTo>
                  <a:pt x="19050" y="60418"/>
                </a:lnTo>
                <a:lnTo>
                  <a:pt x="87586" y="165983"/>
                </a:lnTo>
              </a:path>
            </a:pathLst>
          </a:custGeom>
          <a:solidFill>
            <a:srgbClr val="880000">
              <a:alpha val="100000"/>
            </a:srgbClr>
          </a:solidFill>
          <a:ln w="38100">
            <a:solidFill>
              <a:srgbClr val="88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4024200" y="2596228"/>
            <a:ext cx="1117500" cy="424200"/>
          </a:xfrm>
          <a:custGeom>
            <a:avLst/>
            <a:gdLst>
              <a:gd name="connsiteX0" fmla="*/ 0 w 1117500"/>
              <a:gd name="connsiteY0" fmla="*/ 212100 h 424200"/>
              <a:gd name="connsiteX1" fmla="*/ 0 w 1117500"/>
              <a:gd name="connsiteY1" fmla="*/ 212100 h 424200"/>
              <a:gd name="connsiteX2" fmla="*/ 558750 w 1117500"/>
              <a:gd name="connsiteY2" fmla="*/ 0 h 424200"/>
              <a:gd name="connsiteX3" fmla="*/ 558750 w 1117500"/>
              <a:gd name="connsiteY3" fmla="*/ 0 h 424200"/>
              <a:gd name="connsiteX4" fmla="*/ 1117500 w 1117500"/>
              <a:gd name="connsiteY4" fmla="*/ 212100 h 424200"/>
              <a:gd name="connsiteX5" fmla="*/ 1117500 w 1117500"/>
              <a:gd name="connsiteY5" fmla="*/ 212100 h 424200"/>
              <a:gd name="connsiteX6" fmla="*/ 558750 w 1117500"/>
              <a:gd name="connsiteY6" fmla="*/ 424200 h 424200"/>
              <a:gd name="connsiteX7" fmla="*/ 558750 w 1117500"/>
              <a:gd name="connsiteY7" fmla="*/ 424200 h 424200"/>
              <a:gd name="connsiteX8" fmla="*/ 0 w 1117500"/>
              <a:gd name="connsiteY8" fmla="*/ 21210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500" h="424200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1" y="0"/>
                  <a:pt x="558750" y="0"/>
                </a:cubicBezTo>
                <a:lnTo>
                  <a:pt x="558750" y="0"/>
                </a:lnTo>
                <a:cubicBezTo>
                  <a:pt x="867338" y="0"/>
                  <a:pt x="1117500" y="94960"/>
                  <a:pt x="1117500" y="212100"/>
                </a:cubicBezTo>
                <a:lnTo>
                  <a:pt x="1117500" y="212100"/>
                </a:lnTo>
                <a:cubicBezTo>
                  <a:pt x="1117500" y="329239"/>
                  <a:pt x="867338" y="424200"/>
                  <a:pt x="558750" y="424200"/>
                </a:cubicBezTo>
                <a:lnTo>
                  <a:pt x="558750" y="424200"/>
                </a:lnTo>
                <a:cubicBezTo>
                  <a:pt x="250161" y="424200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014675" y="2586703"/>
            <a:ext cx="1136550" cy="443250"/>
          </a:xfrm>
          <a:custGeom>
            <a:avLst/>
            <a:gdLst>
              <a:gd name="connsiteX0" fmla="*/ 9525 w 1136550"/>
              <a:gd name="connsiteY0" fmla="*/ 221625 h 443250"/>
              <a:gd name="connsiteX1" fmla="*/ 9525 w 1136550"/>
              <a:gd name="connsiteY1" fmla="*/ 221625 h 443250"/>
              <a:gd name="connsiteX2" fmla="*/ 568275 w 1136550"/>
              <a:gd name="connsiteY2" fmla="*/ 9525 h 443250"/>
              <a:gd name="connsiteX3" fmla="*/ 568275 w 1136550"/>
              <a:gd name="connsiteY3" fmla="*/ 9525 h 443250"/>
              <a:gd name="connsiteX4" fmla="*/ 1127025 w 1136550"/>
              <a:gd name="connsiteY4" fmla="*/ 221625 h 443250"/>
              <a:gd name="connsiteX5" fmla="*/ 1127025 w 1136550"/>
              <a:gd name="connsiteY5" fmla="*/ 221625 h 443250"/>
              <a:gd name="connsiteX6" fmla="*/ 568275 w 1136550"/>
              <a:gd name="connsiteY6" fmla="*/ 433725 h 443250"/>
              <a:gd name="connsiteX7" fmla="*/ 568275 w 1136550"/>
              <a:gd name="connsiteY7" fmla="*/ 433725 h 443250"/>
              <a:gd name="connsiteX8" fmla="*/ 9525 w 1136550"/>
              <a:gd name="connsiteY8" fmla="*/ 2216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36550" h="443250">
                <a:moveTo>
                  <a:pt x="9525" y="221625"/>
                </a:moveTo>
                <a:lnTo>
                  <a:pt x="9525" y="221625"/>
                </a:lnTo>
                <a:cubicBezTo>
                  <a:pt x="9525" y="104485"/>
                  <a:pt x="259686" y="9525"/>
                  <a:pt x="568275" y="9525"/>
                </a:cubicBezTo>
                <a:lnTo>
                  <a:pt x="568275" y="9525"/>
                </a:lnTo>
                <a:cubicBezTo>
                  <a:pt x="876863" y="9525"/>
                  <a:pt x="1127025" y="104485"/>
                  <a:pt x="1127025" y="221625"/>
                </a:cubicBezTo>
                <a:lnTo>
                  <a:pt x="1127025" y="221625"/>
                </a:lnTo>
                <a:cubicBezTo>
                  <a:pt x="1127025" y="338764"/>
                  <a:pt x="876863" y="433725"/>
                  <a:pt x="568275" y="433725"/>
                </a:cubicBezTo>
                <a:lnTo>
                  <a:pt x="568275" y="433725"/>
                </a:lnTo>
                <a:cubicBezTo>
                  <a:pt x="259686" y="433725"/>
                  <a:pt x="9525" y="338764"/>
                  <a:pt x="9525" y="221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497962" y="2958367"/>
            <a:ext cx="690000" cy="243600"/>
          </a:xfrm>
          <a:custGeom>
            <a:avLst/>
            <a:gdLst>
              <a:gd name="connsiteX0" fmla="*/ 0 w 690000"/>
              <a:gd name="connsiteY0" fmla="*/ 243600 h 243600"/>
              <a:gd name="connsiteX1" fmla="*/ 690000 w 690000"/>
              <a:gd name="connsiteY1" fmla="*/ 0 h 243600"/>
              <a:gd name="connsiteX2" fmla="*/ 0 w 690000"/>
              <a:gd name="connsiteY2" fmla="*/ 243600 h 24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90000" h="243600">
                <a:moveTo>
                  <a:pt x="0" y="243600"/>
                </a:moveTo>
                <a:cubicBezTo>
                  <a:pt x="345000" y="243600"/>
                  <a:pt x="690000" y="121799"/>
                  <a:pt x="690000" y="0"/>
                </a:cubicBezTo>
                <a:lnTo>
                  <a:pt x="0" y="243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478912" y="3090068"/>
            <a:ext cx="556251" cy="130948"/>
          </a:xfrm>
          <a:custGeom>
            <a:avLst/>
            <a:gdLst>
              <a:gd name="connsiteX0" fmla="*/ 19050 w 556251"/>
              <a:gd name="connsiteY0" fmla="*/ 111898 h 130948"/>
              <a:gd name="connsiteX1" fmla="*/ 493425 w 556251"/>
              <a:gd name="connsiteY1" fmla="*/ 35773 h 130948"/>
              <a:gd name="connsiteX2" fmla="*/ 517166 w 556251"/>
              <a:gd name="connsiteY2" fmla="*/ 27035 h 130948"/>
              <a:gd name="connsiteX3" fmla="*/ 528639 w 556251"/>
              <a:gd name="connsiteY3" fmla="*/ 22539 h 130948"/>
              <a:gd name="connsiteX4" fmla="*/ 534272 w 556251"/>
              <a:gd name="connsiteY4" fmla="*/ 20260 h 130948"/>
              <a:gd name="connsiteX5" fmla="*/ 537201 w 556251"/>
              <a:gd name="connsiteY5" fmla="*/ 19050 h 130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56251" h="130948">
                <a:moveTo>
                  <a:pt x="19050" y="111898"/>
                </a:moveTo>
                <a:cubicBezTo>
                  <a:pt x="191550" y="111898"/>
                  <a:pt x="364050" y="81448"/>
                  <a:pt x="493425" y="35773"/>
                </a:cubicBezTo>
                <a:cubicBezTo>
                  <a:pt x="501511" y="32919"/>
                  <a:pt x="509428" y="30004"/>
                  <a:pt x="517166" y="27035"/>
                </a:cubicBezTo>
                <a:cubicBezTo>
                  <a:pt x="521036" y="25550"/>
                  <a:pt x="524860" y="24051"/>
                  <a:pt x="528639" y="22539"/>
                </a:cubicBezTo>
                <a:cubicBezTo>
                  <a:pt x="530528" y="21782"/>
                  <a:pt x="532405" y="21023"/>
                  <a:pt x="534272" y="20260"/>
                </a:cubicBezTo>
                <a:lnTo>
                  <a:pt x="537201" y="19050"/>
                </a:lnTo>
              </a:path>
            </a:pathLst>
          </a:custGeom>
          <a:ln w="38100">
            <a:solidFill>
              <a:srgbClr val="88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955563" y="2976048"/>
            <a:ext cx="209577" cy="199428"/>
          </a:xfrm>
          <a:custGeom>
            <a:avLst/>
            <a:gdLst>
              <a:gd name="connsiteX0" fmla="*/ 102049 w 209577"/>
              <a:gd name="connsiteY0" fmla="*/ 180378 h 199428"/>
              <a:gd name="connsiteX1" fmla="*/ 190527 w 209577"/>
              <a:gd name="connsiteY1" fmla="*/ 19050 h 199428"/>
              <a:gd name="connsiteX2" fmla="*/ 19050 w 209577"/>
              <a:gd name="connsiteY2" fmla="*/ 85762 h 199428"/>
              <a:gd name="connsiteX3" fmla="*/ 102049 w 209577"/>
              <a:gd name="connsiteY3" fmla="*/ 180378 h 199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09577" h="199428">
                <a:moveTo>
                  <a:pt x="102049" y="180378"/>
                </a:moveTo>
                <a:lnTo>
                  <a:pt x="190527" y="19050"/>
                </a:lnTo>
                <a:lnTo>
                  <a:pt x="19050" y="85762"/>
                </a:lnTo>
                <a:lnTo>
                  <a:pt x="102049" y="180378"/>
                </a:lnTo>
              </a:path>
            </a:pathLst>
          </a:custGeom>
          <a:solidFill>
            <a:srgbClr val="880000">
              <a:alpha val="100000"/>
            </a:srgbClr>
          </a:solidFill>
          <a:ln w="38100">
            <a:solidFill>
              <a:srgbClr val="88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1854224" y="2140425"/>
            <a:ext cx="2333699" cy="517799"/>
          </a:xfrm>
          <a:custGeom>
            <a:avLst/>
            <a:gdLst>
              <a:gd name="connsiteX0" fmla="*/ 0 w 2333699"/>
              <a:gd name="connsiteY0" fmla="*/ 0 h 517799"/>
              <a:gd name="connsiteX1" fmla="*/ 2333699 w 2333699"/>
              <a:gd name="connsiteY1" fmla="*/ 517799 h 517799"/>
              <a:gd name="connsiteX2" fmla="*/ 0 w 2333699"/>
              <a:gd name="connsiteY2" fmla="*/ 0 h 5177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33699" h="517799">
                <a:moveTo>
                  <a:pt x="0" y="0"/>
                </a:moveTo>
                <a:cubicBezTo>
                  <a:pt x="1166850" y="0"/>
                  <a:pt x="2333699" y="258899"/>
                  <a:pt x="2333699" y="517799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1835174" y="2121375"/>
            <a:ext cx="2216123" cy="388500"/>
          </a:xfrm>
          <a:custGeom>
            <a:avLst/>
            <a:gdLst>
              <a:gd name="connsiteX0" fmla="*/ 19050 w 2216123"/>
              <a:gd name="connsiteY0" fmla="*/ 19050 h 388500"/>
              <a:gd name="connsiteX1" fmla="*/ 1623468 w 2216123"/>
              <a:gd name="connsiteY1" fmla="*/ 180862 h 388500"/>
              <a:gd name="connsiteX2" fmla="*/ 2152197 w 2216123"/>
              <a:gd name="connsiteY2" fmla="*/ 346720 h 388500"/>
              <a:gd name="connsiteX3" fmla="*/ 2175481 w 2216123"/>
              <a:gd name="connsiteY3" fmla="*/ 358144 h 388500"/>
              <a:gd name="connsiteX4" fmla="*/ 2186634 w 2216123"/>
              <a:gd name="connsiteY4" fmla="*/ 363889 h 388500"/>
              <a:gd name="connsiteX5" fmla="*/ 2192087 w 2216123"/>
              <a:gd name="connsiteY5" fmla="*/ 366770 h 388500"/>
              <a:gd name="connsiteX6" fmla="*/ 2197073 w 2216123"/>
              <a:gd name="connsiteY6" fmla="*/ 369450 h 388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216123" h="388500">
                <a:moveTo>
                  <a:pt x="19050" y="19050"/>
                </a:moveTo>
                <a:cubicBezTo>
                  <a:pt x="602475" y="19050"/>
                  <a:pt x="1185900" y="83774"/>
                  <a:pt x="1623468" y="180862"/>
                </a:cubicBezTo>
                <a:cubicBezTo>
                  <a:pt x="1842253" y="229406"/>
                  <a:pt x="2024573" y="286040"/>
                  <a:pt x="2152197" y="346720"/>
                </a:cubicBezTo>
                <a:cubicBezTo>
                  <a:pt x="2160174" y="350512"/>
                  <a:pt x="2167937" y="354321"/>
                  <a:pt x="2175481" y="358144"/>
                </a:cubicBezTo>
                <a:cubicBezTo>
                  <a:pt x="2179254" y="360055"/>
                  <a:pt x="2182971" y="361970"/>
                  <a:pt x="2186634" y="363889"/>
                </a:cubicBezTo>
                <a:cubicBezTo>
                  <a:pt x="2188466" y="364849"/>
                  <a:pt x="2190283" y="365809"/>
                  <a:pt x="2192087" y="366770"/>
                </a:cubicBezTo>
                <a:lnTo>
                  <a:pt x="2197073" y="369450"/>
                </a:lnTo>
              </a:path>
            </a:pathLst>
          </a:custGeom>
          <a:ln w="38100">
            <a:solidFill>
              <a:srgbClr val="88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967115" y="2428919"/>
            <a:ext cx="201929" cy="207568"/>
          </a:xfrm>
          <a:custGeom>
            <a:avLst/>
            <a:gdLst>
              <a:gd name="connsiteX0" fmla="*/ 19050 w 201929"/>
              <a:gd name="connsiteY0" fmla="*/ 104762 h 207568"/>
              <a:gd name="connsiteX1" fmla="*/ 182879 w 201929"/>
              <a:gd name="connsiteY1" fmla="*/ 188518 h 207568"/>
              <a:gd name="connsiteX2" fmla="*/ 111216 w 201929"/>
              <a:gd name="connsiteY2" fmla="*/ 19050 h 207568"/>
              <a:gd name="connsiteX3" fmla="*/ 19050 w 201929"/>
              <a:gd name="connsiteY3" fmla="*/ 104762 h 2075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01929" h="207568">
                <a:moveTo>
                  <a:pt x="19050" y="104762"/>
                </a:moveTo>
                <a:lnTo>
                  <a:pt x="182879" y="188518"/>
                </a:lnTo>
                <a:lnTo>
                  <a:pt x="111216" y="19050"/>
                </a:lnTo>
                <a:lnTo>
                  <a:pt x="19050" y="104762"/>
                </a:lnTo>
              </a:path>
            </a:pathLst>
          </a:custGeom>
          <a:solidFill>
            <a:srgbClr val="880000">
              <a:alpha val="100000"/>
            </a:srgbClr>
          </a:solidFill>
          <a:ln w="38100">
            <a:solidFill>
              <a:srgbClr val="88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5667937" y="2596228"/>
            <a:ext cx="1117500" cy="424200"/>
          </a:xfrm>
          <a:custGeom>
            <a:avLst/>
            <a:gdLst>
              <a:gd name="connsiteX0" fmla="*/ 0 w 1117500"/>
              <a:gd name="connsiteY0" fmla="*/ 212100 h 424200"/>
              <a:gd name="connsiteX1" fmla="*/ 0 w 1117500"/>
              <a:gd name="connsiteY1" fmla="*/ 212100 h 424200"/>
              <a:gd name="connsiteX2" fmla="*/ 558750 w 1117500"/>
              <a:gd name="connsiteY2" fmla="*/ 0 h 424200"/>
              <a:gd name="connsiteX3" fmla="*/ 558750 w 1117500"/>
              <a:gd name="connsiteY3" fmla="*/ 0 h 424200"/>
              <a:gd name="connsiteX4" fmla="*/ 1117500 w 1117500"/>
              <a:gd name="connsiteY4" fmla="*/ 212100 h 424200"/>
              <a:gd name="connsiteX5" fmla="*/ 1117500 w 1117500"/>
              <a:gd name="connsiteY5" fmla="*/ 212100 h 424200"/>
              <a:gd name="connsiteX6" fmla="*/ 558750 w 1117500"/>
              <a:gd name="connsiteY6" fmla="*/ 424200 h 424200"/>
              <a:gd name="connsiteX7" fmla="*/ 558750 w 1117500"/>
              <a:gd name="connsiteY7" fmla="*/ 424200 h 424200"/>
              <a:gd name="connsiteX8" fmla="*/ 0 w 1117500"/>
              <a:gd name="connsiteY8" fmla="*/ 21210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500" h="424200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1" y="0"/>
                  <a:pt x="558750" y="0"/>
                </a:cubicBezTo>
                <a:lnTo>
                  <a:pt x="558750" y="0"/>
                </a:lnTo>
                <a:cubicBezTo>
                  <a:pt x="867339" y="0"/>
                  <a:pt x="1117500" y="94960"/>
                  <a:pt x="1117500" y="212100"/>
                </a:cubicBezTo>
                <a:lnTo>
                  <a:pt x="1117500" y="212100"/>
                </a:lnTo>
                <a:cubicBezTo>
                  <a:pt x="1117500" y="329239"/>
                  <a:pt x="867339" y="424200"/>
                  <a:pt x="558750" y="424200"/>
                </a:cubicBezTo>
                <a:lnTo>
                  <a:pt x="558750" y="424200"/>
                </a:lnTo>
                <a:cubicBezTo>
                  <a:pt x="250161" y="424200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658412" y="2586703"/>
            <a:ext cx="1136550" cy="443250"/>
          </a:xfrm>
          <a:custGeom>
            <a:avLst/>
            <a:gdLst>
              <a:gd name="connsiteX0" fmla="*/ 9525 w 1136550"/>
              <a:gd name="connsiteY0" fmla="*/ 221625 h 443250"/>
              <a:gd name="connsiteX1" fmla="*/ 9525 w 1136550"/>
              <a:gd name="connsiteY1" fmla="*/ 221625 h 443250"/>
              <a:gd name="connsiteX2" fmla="*/ 568275 w 1136550"/>
              <a:gd name="connsiteY2" fmla="*/ 9525 h 443250"/>
              <a:gd name="connsiteX3" fmla="*/ 568275 w 1136550"/>
              <a:gd name="connsiteY3" fmla="*/ 9525 h 443250"/>
              <a:gd name="connsiteX4" fmla="*/ 1127025 w 1136550"/>
              <a:gd name="connsiteY4" fmla="*/ 221625 h 443250"/>
              <a:gd name="connsiteX5" fmla="*/ 1127025 w 1136550"/>
              <a:gd name="connsiteY5" fmla="*/ 221625 h 443250"/>
              <a:gd name="connsiteX6" fmla="*/ 568275 w 1136550"/>
              <a:gd name="connsiteY6" fmla="*/ 433725 h 443250"/>
              <a:gd name="connsiteX7" fmla="*/ 568275 w 1136550"/>
              <a:gd name="connsiteY7" fmla="*/ 433725 h 443250"/>
              <a:gd name="connsiteX8" fmla="*/ 9525 w 1136550"/>
              <a:gd name="connsiteY8" fmla="*/ 2216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36550" h="443250">
                <a:moveTo>
                  <a:pt x="9525" y="221625"/>
                </a:moveTo>
                <a:lnTo>
                  <a:pt x="9525" y="221625"/>
                </a:lnTo>
                <a:cubicBezTo>
                  <a:pt x="9525" y="104485"/>
                  <a:pt x="259686" y="9525"/>
                  <a:pt x="568275" y="9525"/>
                </a:cubicBezTo>
                <a:lnTo>
                  <a:pt x="568275" y="9525"/>
                </a:lnTo>
                <a:cubicBezTo>
                  <a:pt x="876864" y="9525"/>
                  <a:pt x="1127025" y="104485"/>
                  <a:pt x="1127025" y="221625"/>
                </a:cubicBezTo>
                <a:lnTo>
                  <a:pt x="1127025" y="221625"/>
                </a:lnTo>
                <a:cubicBezTo>
                  <a:pt x="1127025" y="338764"/>
                  <a:pt x="876864" y="433725"/>
                  <a:pt x="568275" y="433725"/>
                </a:cubicBezTo>
                <a:lnTo>
                  <a:pt x="568275" y="433725"/>
                </a:lnTo>
                <a:cubicBezTo>
                  <a:pt x="259686" y="433725"/>
                  <a:pt x="9525" y="338764"/>
                  <a:pt x="9525" y="221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141700" y="2808328"/>
            <a:ext cx="526200" cy="599"/>
          </a:xfrm>
          <a:custGeom>
            <a:avLst/>
            <a:gdLst>
              <a:gd name="connsiteX0" fmla="*/ 0 w 526200"/>
              <a:gd name="connsiteY0" fmla="*/ 0 h 599"/>
              <a:gd name="connsiteX1" fmla="*/ 263121 w 526200"/>
              <a:gd name="connsiteY1" fmla="*/ 299 h 599"/>
              <a:gd name="connsiteX2" fmla="*/ 526200 w 526200"/>
              <a:gd name="connsiteY2" fmla="*/ 600 h 599"/>
              <a:gd name="connsiteX3" fmla="*/ 0 w 526200"/>
              <a:gd name="connsiteY3" fmla="*/ 0 h 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26200" h="599">
                <a:moveTo>
                  <a:pt x="0" y="0"/>
                </a:moveTo>
                <a:cubicBezTo>
                  <a:pt x="131560" y="0"/>
                  <a:pt x="197346" y="149"/>
                  <a:pt x="263121" y="299"/>
                </a:cubicBezTo>
                <a:cubicBezTo>
                  <a:pt x="328896" y="449"/>
                  <a:pt x="394660" y="600"/>
                  <a:pt x="526200" y="600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5122650" y="2789278"/>
            <a:ext cx="335700" cy="38466"/>
          </a:xfrm>
          <a:custGeom>
            <a:avLst/>
            <a:gdLst>
              <a:gd name="connsiteX0" fmla="*/ 19050 w 335700"/>
              <a:gd name="connsiteY0" fmla="*/ 19050 h 38466"/>
              <a:gd name="connsiteX1" fmla="*/ 282171 w 335700"/>
              <a:gd name="connsiteY1" fmla="*/ 19349 h 38466"/>
              <a:gd name="connsiteX2" fmla="*/ 316650 w 335700"/>
              <a:gd name="connsiteY2" fmla="*/ 19416 h 384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5700" h="38466">
                <a:moveTo>
                  <a:pt x="19050" y="19050"/>
                </a:moveTo>
                <a:cubicBezTo>
                  <a:pt x="150610" y="19050"/>
                  <a:pt x="216396" y="19199"/>
                  <a:pt x="282171" y="19349"/>
                </a:cubicBezTo>
                <a:lnTo>
                  <a:pt x="316650" y="19416"/>
                </a:lnTo>
              </a:path>
            </a:pathLst>
          </a:custGeom>
          <a:ln w="38100">
            <a:solidFill>
              <a:srgbClr val="88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5420186" y="2726714"/>
            <a:ext cx="211065" cy="163962"/>
          </a:xfrm>
          <a:custGeom>
            <a:avLst/>
            <a:gdLst>
              <a:gd name="connsiteX0" fmla="*/ 19050 w 211065"/>
              <a:gd name="connsiteY0" fmla="*/ 144911 h 163962"/>
              <a:gd name="connsiteX1" fmla="*/ 192015 w 211065"/>
              <a:gd name="connsiteY1" fmla="*/ 82157 h 163962"/>
              <a:gd name="connsiteX2" fmla="*/ 19178 w 211065"/>
              <a:gd name="connsiteY2" fmla="*/ 19050 h 163962"/>
              <a:gd name="connsiteX3" fmla="*/ 19050 w 211065"/>
              <a:gd name="connsiteY3" fmla="*/ 144911 h 163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11065" h="163962">
                <a:moveTo>
                  <a:pt x="19050" y="144911"/>
                </a:moveTo>
                <a:lnTo>
                  <a:pt x="192015" y="82157"/>
                </a:lnTo>
                <a:lnTo>
                  <a:pt x="19178" y="19050"/>
                </a:lnTo>
                <a:lnTo>
                  <a:pt x="19050" y="144911"/>
                </a:lnTo>
              </a:path>
            </a:pathLst>
          </a:custGeom>
          <a:solidFill>
            <a:srgbClr val="880000">
              <a:alpha val="100000"/>
            </a:srgbClr>
          </a:solidFill>
          <a:ln w="38100">
            <a:solidFill>
              <a:srgbClr val="88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36725" y="1928325"/>
            <a:ext cx="1117500" cy="424200"/>
          </a:xfrm>
          <a:custGeom>
            <a:avLst/>
            <a:gdLst>
              <a:gd name="connsiteX0" fmla="*/ 0 w 1117500"/>
              <a:gd name="connsiteY0" fmla="*/ 0 h 424200"/>
              <a:gd name="connsiteX1" fmla="*/ 1117499 w 1117500"/>
              <a:gd name="connsiteY1" fmla="*/ 0 h 424200"/>
              <a:gd name="connsiteX2" fmla="*/ 1117499 w 1117500"/>
              <a:gd name="connsiteY2" fmla="*/ 424199 h 424200"/>
              <a:gd name="connsiteX3" fmla="*/ 0 w 1117500"/>
              <a:gd name="connsiteY3" fmla="*/ 424199 h 424200"/>
              <a:gd name="connsiteX4" fmla="*/ 0 w 11175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7500" h="424200">
                <a:moveTo>
                  <a:pt x="0" y="0"/>
                </a:moveTo>
                <a:lnTo>
                  <a:pt x="1117499" y="0"/>
                </a:lnTo>
                <a:lnTo>
                  <a:pt x="1117499" y="424199"/>
                </a:lnTo>
                <a:lnTo>
                  <a:pt x="0" y="424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727200" y="1918800"/>
            <a:ext cx="1136550" cy="443250"/>
          </a:xfrm>
          <a:custGeom>
            <a:avLst/>
            <a:gdLst>
              <a:gd name="connsiteX0" fmla="*/ 9525 w 1136550"/>
              <a:gd name="connsiteY0" fmla="*/ 9525 h 443250"/>
              <a:gd name="connsiteX1" fmla="*/ 1127024 w 1136550"/>
              <a:gd name="connsiteY1" fmla="*/ 9525 h 443250"/>
              <a:gd name="connsiteX2" fmla="*/ 1127024 w 1136550"/>
              <a:gd name="connsiteY2" fmla="*/ 433724 h 443250"/>
              <a:gd name="connsiteX3" fmla="*/ 9525 w 1136550"/>
              <a:gd name="connsiteY3" fmla="*/ 433724 h 443250"/>
              <a:gd name="connsiteX4" fmla="*/ 9525 w 1136550"/>
              <a:gd name="connsiteY4" fmla="*/ 95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36550" h="443250">
                <a:moveTo>
                  <a:pt x="9525" y="9525"/>
                </a:moveTo>
                <a:lnTo>
                  <a:pt x="1127024" y="9525"/>
                </a:lnTo>
                <a:lnTo>
                  <a:pt x="1127024" y="433724"/>
                </a:lnTo>
                <a:lnTo>
                  <a:pt x="9525" y="433724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736725" y="2629608"/>
            <a:ext cx="1117500" cy="424200"/>
          </a:xfrm>
          <a:custGeom>
            <a:avLst/>
            <a:gdLst>
              <a:gd name="connsiteX0" fmla="*/ 0 w 1117500"/>
              <a:gd name="connsiteY0" fmla="*/ 0 h 424200"/>
              <a:gd name="connsiteX1" fmla="*/ 1117499 w 1117500"/>
              <a:gd name="connsiteY1" fmla="*/ 0 h 424200"/>
              <a:gd name="connsiteX2" fmla="*/ 1117499 w 1117500"/>
              <a:gd name="connsiteY2" fmla="*/ 424199 h 424200"/>
              <a:gd name="connsiteX3" fmla="*/ 0 w 1117500"/>
              <a:gd name="connsiteY3" fmla="*/ 424199 h 424200"/>
              <a:gd name="connsiteX4" fmla="*/ 0 w 11175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7500" h="424200">
                <a:moveTo>
                  <a:pt x="0" y="0"/>
                </a:moveTo>
                <a:lnTo>
                  <a:pt x="1117499" y="0"/>
                </a:lnTo>
                <a:lnTo>
                  <a:pt x="1117499" y="424199"/>
                </a:lnTo>
                <a:lnTo>
                  <a:pt x="0" y="424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727200" y="2620083"/>
            <a:ext cx="1136550" cy="443250"/>
          </a:xfrm>
          <a:custGeom>
            <a:avLst/>
            <a:gdLst>
              <a:gd name="connsiteX0" fmla="*/ 9525 w 1136550"/>
              <a:gd name="connsiteY0" fmla="*/ 9525 h 443250"/>
              <a:gd name="connsiteX1" fmla="*/ 1127024 w 1136550"/>
              <a:gd name="connsiteY1" fmla="*/ 9525 h 443250"/>
              <a:gd name="connsiteX2" fmla="*/ 1127024 w 1136550"/>
              <a:gd name="connsiteY2" fmla="*/ 433724 h 443250"/>
              <a:gd name="connsiteX3" fmla="*/ 9525 w 1136550"/>
              <a:gd name="connsiteY3" fmla="*/ 433724 h 443250"/>
              <a:gd name="connsiteX4" fmla="*/ 9525 w 1136550"/>
              <a:gd name="connsiteY4" fmla="*/ 95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36550" h="443250">
                <a:moveTo>
                  <a:pt x="9525" y="9525"/>
                </a:moveTo>
                <a:lnTo>
                  <a:pt x="1127024" y="9525"/>
                </a:lnTo>
                <a:lnTo>
                  <a:pt x="1127024" y="433724"/>
                </a:lnTo>
                <a:lnTo>
                  <a:pt x="9525" y="433724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736725" y="3330892"/>
            <a:ext cx="1117500" cy="424200"/>
          </a:xfrm>
          <a:custGeom>
            <a:avLst/>
            <a:gdLst>
              <a:gd name="connsiteX0" fmla="*/ 0 w 1117500"/>
              <a:gd name="connsiteY0" fmla="*/ 0 h 424200"/>
              <a:gd name="connsiteX1" fmla="*/ 1117499 w 1117500"/>
              <a:gd name="connsiteY1" fmla="*/ 0 h 424200"/>
              <a:gd name="connsiteX2" fmla="*/ 1117499 w 1117500"/>
              <a:gd name="connsiteY2" fmla="*/ 424200 h 424200"/>
              <a:gd name="connsiteX3" fmla="*/ 0 w 1117500"/>
              <a:gd name="connsiteY3" fmla="*/ 424200 h 424200"/>
              <a:gd name="connsiteX4" fmla="*/ 0 w 11175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7500" h="424200">
                <a:moveTo>
                  <a:pt x="0" y="0"/>
                </a:moveTo>
                <a:lnTo>
                  <a:pt x="1117499" y="0"/>
                </a:lnTo>
                <a:lnTo>
                  <a:pt x="1117499" y="424200"/>
                </a:lnTo>
                <a:lnTo>
                  <a:pt x="0" y="424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727200" y="3321367"/>
            <a:ext cx="1136550" cy="443250"/>
          </a:xfrm>
          <a:custGeom>
            <a:avLst/>
            <a:gdLst>
              <a:gd name="connsiteX0" fmla="*/ 9525 w 1136550"/>
              <a:gd name="connsiteY0" fmla="*/ 9525 h 443250"/>
              <a:gd name="connsiteX1" fmla="*/ 1127024 w 1136550"/>
              <a:gd name="connsiteY1" fmla="*/ 9525 h 443250"/>
              <a:gd name="connsiteX2" fmla="*/ 1127024 w 1136550"/>
              <a:gd name="connsiteY2" fmla="*/ 433725 h 443250"/>
              <a:gd name="connsiteX3" fmla="*/ 9525 w 1136550"/>
              <a:gd name="connsiteY3" fmla="*/ 433725 h 443250"/>
              <a:gd name="connsiteX4" fmla="*/ 9525 w 1136550"/>
              <a:gd name="connsiteY4" fmla="*/ 95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36550" h="443250">
                <a:moveTo>
                  <a:pt x="9525" y="9525"/>
                </a:moveTo>
                <a:lnTo>
                  <a:pt x="1127024" y="9525"/>
                </a:lnTo>
                <a:lnTo>
                  <a:pt x="1127024" y="433725"/>
                </a:lnTo>
                <a:lnTo>
                  <a:pt x="9525" y="433725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736725" y="4032176"/>
            <a:ext cx="1117500" cy="424200"/>
          </a:xfrm>
          <a:custGeom>
            <a:avLst/>
            <a:gdLst>
              <a:gd name="connsiteX0" fmla="*/ 0 w 1117500"/>
              <a:gd name="connsiteY0" fmla="*/ 0 h 424200"/>
              <a:gd name="connsiteX1" fmla="*/ 1117499 w 1117500"/>
              <a:gd name="connsiteY1" fmla="*/ 0 h 424200"/>
              <a:gd name="connsiteX2" fmla="*/ 1117499 w 1117500"/>
              <a:gd name="connsiteY2" fmla="*/ 424200 h 424200"/>
              <a:gd name="connsiteX3" fmla="*/ 0 w 1117500"/>
              <a:gd name="connsiteY3" fmla="*/ 424200 h 424200"/>
              <a:gd name="connsiteX4" fmla="*/ 0 w 11175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7500" h="424200">
                <a:moveTo>
                  <a:pt x="0" y="0"/>
                </a:moveTo>
                <a:lnTo>
                  <a:pt x="1117499" y="0"/>
                </a:lnTo>
                <a:lnTo>
                  <a:pt x="1117499" y="424200"/>
                </a:lnTo>
                <a:lnTo>
                  <a:pt x="0" y="424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27200" y="4022651"/>
            <a:ext cx="1136550" cy="443250"/>
          </a:xfrm>
          <a:custGeom>
            <a:avLst/>
            <a:gdLst>
              <a:gd name="connsiteX0" fmla="*/ 9525 w 1136550"/>
              <a:gd name="connsiteY0" fmla="*/ 9525 h 443250"/>
              <a:gd name="connsiteX1" fmla="*/ 1127024 w 1136550"/>
              <a:gd name="connsiteY1" fmla="*/ 9525 h 443250"/>
              <a:gd name="connsiteX2" fmla="*/ 1127024 w 1136550"/>
              <a:gd name="connsiteY2" fmla="*/ 433725 h 443250"/>
              <a:gd name="connsiteX3" fmla="*/ 9525 w 1136550"/>
              <a:gd name="connsiteY3" fmla="*/ 433725 h 443250"/>
              <a:gd name="connsiteX4" fmla="*/ 9525 w 1136550"/>
              <a:gd name="connsiteY4" fmla="*/ 95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36550" h="443250">
                <a:moveTo>
                  <a:pt x="9525" y="9525"/>
                </a:moveTo>
                <a:lnTo>
                  <a:pt x="1127024" y="9525"/>
                </a:lnTo>
                <a:lnTo>
                  <a:pt x="1127024" y="433725"/>
                </a:lnTo>
                <a:lnTo>
                  <a:pt x="9525" y="433725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7311650" y="2989867"/>
            <a:ext cx="1117500" cy="424199"/>
          </a:xfrm>
          <a:custGeom>
            <a:avLst/>
            <a:gdLst>
              <a:gd name="connsiteX0" fmla="*/ 0 w 1117500"/>
              <a:gd name="connsiteY0" fmla="*/ 212100 h 424199"/>
              <a:gd name="connsiteX1" fmla="*/ 0 w 1117500"/>
              <a:gd name="connsiteY1" fmla="*/ 212100 h 424199"/>
              <a:gd name="connsiteX2" fmla="*/ 558749 w 1117500"/>
              <a:gd name="connsiteY2" fmla="*/ 0 h 424199"/>
              <a:gd name="connsiteX3" fmla="*/ 558749 w 1117500"/>
              <a:gd name="connsiteY3" fmla="*/ 0 h 424199"/>
              <a:gd name="connsiteX4" fmla="*/ 1117500 w 1117500"/>
              <a:gd name="connsiteY4" fmla="*/ 212100 h 424199"/>
              <a:gd name="connsiteX5" fmla="*/ 1117500 w 1117500"/>
              <a:gd name="connsiteY5" fmla="*/ 212100 h 424199"/>
              <a:gd name="connsiteX6" fmla="*/ 558749 w 1117500"/>
              <a:gd name="connsiteY6" fmla="*/ 424199 h 424199"/>
              <a:gd name="connsiteX7" fmla="*/ 558749 w 1117500"/>
              <a:gd name="connsiteY7" fmla="*/ 424199 h 424199"/>
              <a:gd name="connsiteX8" fmla="*/ 0 w 1117500"/>
              <a:gd name="connsiteY8" fmla="*/ 212100 h 424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500" h="424199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0" y="0"/>
                  <a:pt x="558749" y="0"/>
                </a:cubicBezTo>
                <a:lnTo>
                  <a:pt x="558749" y="0"/>
                </a:lnTo>
                <a:cubicBezTo>
                  <a:pt x="867338" y="0"/>
                  <a:pt x="1117500" y="94960"/>
                  <a:pt x="1117500" y="212100"/>
                </a:cubicBezTo>
                <a:lnTo>
                  <a:pt x="1117500" y="212100"/>
                </a:lnTo>
                <a:cubicBezTo>
                  <a:pt x="1117500" y="329239"/>
                  <a:pt x="867338" y="424199"/>
                  <a:pt x="558749" y="424199"/>
                </a:cubicBezTo>
                <a:lnTo>
                  <a:pt x="558749" y="424199"/>
                </a:lnTo>
                <a:cubicBezTo>
                  <a:pt x="250160" y="424199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7302125" y="2980342"/>
            <a:ext cx="1136550" cy="443249"/>
          </a:xfrm>
          <a:custGeom>
            <a:avLst/>
            <a:gdLst>
              <a:gd name="connsiteX0" fmla="*/ 9525 w 1136550"/>
              <a:gd name="connsiteY0" fmla="*/ 221625 h 443249"/>
              <a:gd name="connsiteX1" fmla="*/ 9525 w 1136550"/>
              <a:gd name="connsiteY1" fmla="*/ 221625 h 443249"/>
              <a:gd name="connsiteX2" fmla="*/ 568274 w 1136550"/>
              <a:gd name="connsiteY2" fmla="*/ 9525 h 443249"/>
              <a:gd name="connsiteX3" fmla="*/ 568274 w 1136550"/>
              <a:gd name="connsiteY3" fmla="*/ 9525 h 443249"/>
              <a:gd name="connsiteX4" fmla="*/ 1127025 w 1136550"/>
              <a:gd name="connsiteY4" fmla="*/ 221625 h 443249"/>
              <a:gd name="connsiteX5" fmla="*/ 1127025 w 1136550"/>
              <a:gd name="connsiteY5" fmla="*/ 221625 h 443249"/>
              <a:gd name="connsiteX6" fmla="*/ 568274 w 1136550"/>
              <a:gd name="connsiteY6" fmla="*/ 433724 h 443249"/>
              <a:gd name="connsiteX7" fmla="*/ 568274 w 1136550"/>
              <a:gd name="connsiteY7" fmla="*/ 433724 h 443249"/>
              <a:gd name="connsiteX8" fmla="*/ 9525 w 1136550"/>
              <a:gd name="connsiteY8" fmla="*/ 221625 h 4432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36550" h="443249">
                <a:moveTo>
                  <a:pt x="9525" y="221625"/>
                </a:moveTo>
                <a:lnTo>
                  <a:pt x="9525" y="221625"/>
                </a:lnTo>
                <a:cubicBezTo>
                  <a:pt x="9525" y="104485"/>
                  <a:pt x="259685" y="9525"/>
                  <a:pt x="568274" y="9525"/>
                </a:cubicBezTo>
                <a:lnTo>
                  <a:pt x="568274" y="9525"/>
                </a:lnTo>
                <a:cubicBezTo>
                  <a:pt x="876863" y="9525"/>
                  <a:pt x="1127025" y="104485"/>
                  <a:pt x="1127025" y="221625"/>
                </a:cubicBezTo>
                <a:lnTo>
                  <a:pt x="1127025" y="221625"/>
                </a:lnTo>
                <a:cubicBezTo>
                  <a:pt x="1127025" y="338764"/>
                  <a:pt x="876863" y="433724"/>
                  <a:pt x="568274" y="433724"/>
                </a:cubicBezTo>
                <a:lnTo>
                  <a:pt x="568274" y="433724"/>
                </a:lnTo>
                <a:cubicBezTo>
                  <a:pt x="259685" y="433724"/>
                  <a:pt x="9525" y="338764"/>
                  <a:pt x="9525" y="221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1854224" y="3352076"/>
            <a:ext cx="5621100" cy="892199"/>
          </a:xfrm>
          <a:custGeom>
            <a:avLst/>
            <a:gdLst>
              <a:gd name="connsiteX0" fmla="*/ 0 w 5621100"/>
              <a:gd name="connsiteY0" fmla="*/ 892199 h 892199"/>
              <a:gd name="connsiteX1" fmla="*/ 5621100 w 5621100"/>
              <a:gd name="connsiteY1" fmla="*/ 0 h 892199"/>
              <a:gd name="connsiteX2" fmla="*/ 0 w 5621100"/>
              <a:gd name="connsiteY2" fmla="*/ 892199 h 8921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621100" h="892199">
                <a:moveTo>
                  <a:pt x="0" y="892199"/>
                </a:moveTo>
                <a:cubicBezTo>
                  <a:pt x="2810549" y="892199"/>
                  <a:pt x="5621100" y="446099"/>
                  <a:pt x="5621100" y="0"/>
                </a:cubicBezTo>
                <a:lnTo>
                  <a:pt x="0" y="8921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1835174" y="3510743"/>
            <a:ext cx="5515413" cy="752583"/>
          </a:xfrm>
          <a:custGeom>
            <a:avLst/>
            <a:gdLst>
              <a:gd name="connsiteX0" fmla="*/ 19050 w 5515413"/>
              <a:gd name="connsiteY0" fmla="*/ 733533 h 752583"/>
              <a:gd name="connsiteX1" fmla="*/ 3883556 w 5515413"/>
              <a:gd name="connsiteY1" fmla="*/ 454720 h 752583"/>
              <a:gd name="connsiteX2" fmla="*/ 5157087 w 5515413"/>
              <a:gd name="connsiteY2" fmla="*/ 168937 h 752583"/>
              <a:gd name="connsiteX3" fmla="*/ 5362251 w 5515413"/>
              <a:gd name="connsiteY3" fmla="*/ 89324 h 752583"/>
              <a:gd name="connsiteX4" fmla="*/ 5445020 w 5515413"/>
              <a:gd name="connsiteY4" fmla="*/ 48741 h 752583"/>
              <a:gd name="connsiteX5" fmla="*/ 5481226 w 5515413"/>
              <a:gd name="connsiteY5" fmla="*/ 28291 h 752583"/>
              <a:gd name="connsiteX6" fmla="*/ 5489728 w 5515413"/>
              <a:gd name="connsiteY6" fmla="*/ 23164 h 752583"/>
              <a:gd name="connsiteX7" fmla="*/ 5496363 w 5515413"/>
              <a:gd name="connsiteY7" fmla="*/ 19050 h 752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515413" h="752583">
                <a:moveTo>
                  <a:pt x="19050" y="733533"/>
                </a:moveTo>
                <a:cubicBezTo>
                  <a:pt x="1424325" y="733533"/>
                  <a:pt x="2829599" y="622008"/>
                  <a:pt x="3883556" y="454720"/>
                </a:cubicBezTo>
                <a:cubicBezTo>
                  <a:pt x="4410534" y="371076"/>
                  <a:pt x="4849682" y="273492"/>
                  <a:pt x="5157087" y="168937"/>
                </a:cubicBezTo>
                <a:cubicBezTo>
                  <a:pt x="5233937" y="142799"/>
                  <a:pt x="5302555" y="116225"/>
                  <a:pt x="5362251" y="89324"/>
                </a:cubicBezTo>
                <a:cubicBezTo>
                  <a:pt x="5392100" y="75873"/>
                  <a:pt x="5419718" y="62341"/>
                  <a:pt x="5445020" y="48741"/>
                </a:cubicBezTo>
                <a:cubicBezTo>
                  <a:pt x="5457672" y="41940"/>
                  <a:pt x="5469744" y="35123"/>
                  <a:pt x="5481226" y="28291"/>
                </a:cubicBezTo>
                <a:cubicBezTo>
                  <a:pt x="5484097" y="26582"/>
                  <a:pt x="5486931" y="24874"/>
                  <a:pt x="5489728" y="23164"/>
                </a:cubicBezTo>
                <a:lnTo>
                  <a:pt x="5496363" y="19050"/>
                </a:lnTo>
              </a:path>
            </a:pathLst>
          </a:custGeom>
          <a:ln w="38100">
            <a:solidFill>
              <a:srgbClr val="88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7263565" y="3376327"/>
            <a:ext cx="195776" cy="212099"/>
          </a:xfrm>
          <a:custGeom>
            <a:avLst/>
            <a:gdLst>
              <a:gd name="connsiteX0" fmla="*/ 116896 w 195776"/>
              <a:gd name="connsiteY0" fmla="*/ 193049 h 212099"/>
              <a:gd name="connsiteX1" fmla="*/ 176726 w 195776"/>
              <a:gd name="connsiteY1" fmla="*/ 19050 h 212099"/>
              <a:gd name="connsiteX2" fmla="*/ 19050 w 195776"/>
              <a:gd name="connsiteY2" fmla="*/ 113882 h 212099"/>
              <a:gd name="connsiteX3" fmla="*/ 116896 w 195776"/>
              <a:gd name="connsiteY3" fmla="*/ 193049 h 212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95776" h="212099">
                <a:moveTo>
                  <a:pt x="116896" y="193049"/>
                </a:moveTo>
                <a:lnTo>
                  <a:pt x="176726" y="19050"/>
                </a:lnTo>
                <a:lnTo>
                  <a:pt x="19050" y="113882"/>
                </a:lnTo>
                <a:lnTo>
                  <a:pt x="116896" y="193049"/>
                </a:lnTo>
              </a:path>
            </a:pathLst>
          </a:custGeom>
          <a:solidFill>
            <a:srgbClr val="880000">
              <a:alpha val="100000"/>
            </a:srgbClr>
          </a:solidFill>
          <a:ln w="38100">
            <a:solidFill>
              <a:srgbClr val="88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6785437" y="2808328"/>
            <a:ext cx="689999" cy="243600"/>
          </a:xfrm>
          <a:custGeom>
            <a:avLst/>
            <a:gdLst>
              <a:gd name="connsiteX0" fmla="*/ 0 w 689999"/>
              <a:gd name="connsiteY0" fmla="*/ 0 h 243600"/>
              <a:gd name="connsiteX1" fmla="*/ 689999 w 689999"/>
              <a:gd name="connsiteY1" fmla="*/ 243600 h 243600"/>
              <a:gd name="connsiteX2" fmla="*/ 0 w 689999"/>
              <a:gd name="connsiteY2" fmla="*/ 0 h 243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9999" h="243600">
                <a:moveTo>
                  <a:pt x="0" y="0"/>
                </a:moveTo>
                <a:cubicBezTo>
                  <a:pt x="344999" y="0"/>
                  <a:pt x="689999" y="121800"/>
                  <a:pt x="689999" y="243600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6766387" y="2789278"/>
            <a:ext cx="556250" cy="130948"/>
          </a:xfrm>
          <a:custGeom>
            <a:avLst/>
            <a:gdLst>
              <a:gd name="connsiteX0" fmla="*/ 19050 w 556250"/>
              <a:gd name="connsiteY0" fmla="*/ 19050 h 130948"/>
              <a:gd name="connsiteX1" fmla="*/ 493424 w 556250"/>
              <a:gd name="connsiteY1" fmla="*/ 95175 h 130948"/>
              <a:gd name="connsiteX2" fmla="*/ 517167 w 556250"/>
              <a:gd name="connsiteY2" fmla="*/ 103913 h 130948"/>
              <a:gd name="connsiteX3" fmla="*/ 528639 w 556250"/>
              <a:gd name="connsiteY3" fmla="*/ 108410 h 130948"/>
              <a:gd name="connsiteX4" fmla="*/ 534272 w 556250"/>
              <a:gd name="connsiteY4" fmla="*/ 110688 h 130948"/>
              <a:gd name="connsiteX5" fmla="*/ 537200 w 556250"/>
              <a:gd name="connsiteY5" fmla="*/ 111898 h 130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56250" h="130948">
                <a:moveTo>
                  <a:pt x="19050" y="19050"/>
                </a:moveTo>
                <a:cubicBezTo>
                  <a:pt x="191550" y="19050"/>
                  <a:pt x="364049" y="49500"/>
                  <a:pt x="493424" y="95175"/>
                </a:cubicBezTo>
                <a:cubicBezTo>
                  <a:pt x="501511" y="98029"/>
                  <a:pt x="509427" y="100944"/>
                  <a:pt x="517167" y="103913"/>
                </a:cubicBezTo>
                <a:cubicBezTo>
                  <a:pt x="521035" y="105398"/>
                  <a:pt x="524860" y="106897"/>
                  <a:pt x="528639" y="108410"/>
                </a:cubicBezTo>
                <a:cubicBezTo>
                  <a:pt x="530528" y="109166"/>
                  <a:pt x="532406" y="109925"/>
                  <a:pt x="534272" y="110688"/>
                </a:cubicBezTo>
                <a:lnTo>
                  <a:pt x="537200" y="111898"/>
                </a:lnTo>
              </a:path>
            </a:pathLst>
          </a:custGeom>
          <a:ln w="38100">
            <a:solidFill>
              <a:srgbClr val="88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7243038" y="2834819"/>
            <a:ext cx="209577" cy="199428"/>
          </a:xfrm>
          <a:custGeom>
            <a:avLst/>
            <a:gdLst>
              <a:gd name="connsiteX0" fmla="*/ 19050 w 209577"/>
              <a:gd name="connsiteY0" fmla="*/ 113665 h 199428"/>
              <a:gd name="connsiteX1" fmla="*/ 190527 w 209577"/>
              <a:gd name="connsiteY1" fmla="*/ 180378 h 199428"/>
              <a:gd name="connsiteX2" fmla="*/ 102050 w 209577"/>
              <a:gd name="connsiteY2" fmla="*/ 19050 h 199428"/>
              <a:gd name="connsiteX3" fmla="*/ 19050 w 209577"/>
              <a:gd name="connsiteY3" fmla="*/ 113665 h 1994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09577" h="199428">
                <a:moveTo>
                  <a:pt x="19050" y="113665"/>
                </a:moveTo>
                <a:lnTo>
                  <a:pt x="190527" y="180378"/>
                </a:lnTo>
                <a:lnTo>
                  <a:pt x="102050" y="19050"/>
                </a:lnTo>
                <a:lnTo>
                  <a:pt x="19050" y="113665"/>
                </a:lnTo>
              </a:path>
            </a:pathLst>
          </a:custGeom>
          <a:solidFill>
            <a:srgbClr val="880000">
              <a:alpha val="100000"/>
            </a:srgbClr>
          </a:solidFill>
          <a:ln w="38100">
            <a:solidFill>
              <a:srgbClr val="88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4577975" y="1838774"/>
            <a:ext cx="4470300" cy="603300"/>
          </a:xfrm>
          <a:custGeom>
            <a:avLst/>
            <a:gdLst>
              <a:gd name="connsiteX0" fmla="*/ 0 w 4470300"/>
              <a:gd name="connsiteY0" fmla="*/ 0 h 603300"/>
              <a:gd name="connsiteX1" fmla="*/ 4470300 w 4470300"/>
              <a:gd name="connsiteY1" fmla="*/ 0 h 603300"/>
              <a:gd name="connsiteX2" fmla="*/ 4470300 w 4470300"/>
              <a:gd name="connsiteY2" fmla="*/ 603300 h 603300"/>
              <a:gd name="connsiteX3" fmla="*/ 0 w 4470300"/>
              <a:gd name="connsiteY3" fmla="*/ 603300 h 603300"/>
              <a:gd name="connsiteX4" fmla="*/ 0 w 4470300"/>
              <a:gd name="connsiteY4" fmla="*/ 0 h 603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70300" h="603300">
                <a:moveTo>
                  <a:pt x="0" y="0"/>
                </a:moveTo>
                <a:lnTo>
                  <a:pt x="4470300" y="0"/>
                </a:lnTo>
                <a:lnTo>
                  <a:pt x="4470300" y="603300"/>
                </a:lnTo>
                <a:lnTo>
                  <a:pt x="0" y="6033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311700" y="445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699 h 572700"/>
              <a:gd name="connsiteX3" fmla="*/ 0 w 8520600"/>
              <a:gd name="connsiteY3" fmla="*/ 572699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0" y="0"/>
            <a:ext cx="3048000" cy="1562100"/>
          </a:xfrm>
          <a:prstGeom prst="rect">
            <a:avLst/>
          </a:prstGeom>
          <a:noFill/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44" name="TextBox 1"/>
          <p:cNvSpPr txBox="1"/>
          <p:nvPr/>
        </p:nvSpPr>
        <p:spPr>
          <a:xfrm>
            <a:off x="6311900" y="673100"/>
            <a:ext cx="8382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4800"/>
              </a:lnSpc>
            </a:pPr>
            <a:r>
              <a:rPr lang="en-US" altLang="zh-CN" sz="3600" b="1" dirty="0" smtClean="0">
                <a:solidFill>
                  <a:srgbClr val="980000"/>
                </a:solidFill>
                <a:latin typeface="微软雅黑" pitchFamily="18" charset="0"/>
                <a:cs typeface="微软雅黑" pitchFamily="18" charset="0"/>
              </a:rPr>
              <a:t>with</a:t>
            </a:r>
            <a:endParaRPr lang="en-US" altLang="zh-CN" sz="3600" b="1" dirty="0" smtClean="0">
              <a:solidFill>
                <a:srgbClr val="98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7264400" y="469900"/>
            <a:ext cx="6350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4300"/>
              </a:lnSpc>
            </a:pPr>
            <a:r>
              <a:rPr lang="en-US" altLang="zh-CN" sz="3600" b="1" dirty="0" smtClean="0">
                <a:solidFill>
                  <a:srgbClr val="980000"/>
                </a:solidFill>
                <a:latin typeface="微软雅黑" pitchFamily="18" charset="0"/>
                <a:cs typeface="微软雅黑" pitchFamily="18" charset="0"/>
              </a:rPr>
              <a:t>ten</a:t>
            </a:r>
            <a:endParaRPr lang="en-US" altLang="zh-CN" sz="3600" b="1" dirty="0" smtClean="0">
              <a:solidFill>
                <a:srgbClr val="98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7899400" y="241300"/>
            <a:ext cx="8636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4900"/>
              </a:lnSpc>
            </a:pPr>
            <a:r>
              <a:rPr lang="en-US" altLang="zh-CN" sz="3600" b="1" dirty="0" smtClean="0">
                <a:solidFill>
                  <a:srgbClr val="980000"/>
                </a:solidFill>
                <a:latin typeface="微软雅黑" pitchFamily="18" charset="0"/>
                <a:cs typeface="微软雅黑" pitchFamily="18" charset="0"/>
              </a:rPr>
              <a:t>sors</a:t>
            </a:r>
            <a:endParaRPr lang="en-US" altLang="zh-CN" sz="3600" b="1" dirty="0" smtClean="0">
              <a:solidFill>
                <a:srgbClr val="98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2641600" y="3136900"/>
            <a:ext cx="571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MatMul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4419600" y="2743200"/>
            <a:ext cx="30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6032500" y="2743200"/>
            <a:ext cx="355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Relu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1028700" y="2070100"/>
            <a:ext cx="5080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biases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914400" y="2832100"/>
            <a:ext cx="7493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  <a:tabLst>
                <a:tab pos="76200" algn="l"/>
                <a:tab pos="139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weights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1500"/>
              </a:lnSpc>
              <a:tabLst>
                <a:tab pos="76200" algn="l"/>
                <a:tab pos="139700" algn="l"/>
              </a:tabLst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1500"/>
              </a:lnSpc>
              <a:tabLst>
                <a:tab pos="76200" algn="l"/>
                <a:tab pos="139700" algn="l"/>
              </a:tabLst>
            </a:pPr>
            <a:r>
              <a:rPr lang="en-US" altLang="zh-CN" dirty="0" smtClean="0"/>
              <a:t>	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labels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7683500" y="3136900"/>
            <a:ext cx="355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Xent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4660900" y="1981200"/>
            <a:ext cx="4216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Edges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N-dimensional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arrays: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Tensors</a:t>
            </a:r>
            <a:endParaRPr lang="en-US" altLang="zh-CN" sz="1800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393700" y="622300"/>
            <a:ext cx="5092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Computation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dataflow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graph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5537137" y="2396800"/>
            <a:ext cx="1353600" cy="1427100"/>
          </a:xfrm>
          <a:custGeom>
            <a:avLst/>
            <a:gdLst>
              <a:gd name="connsiteX0" fmla="*/ 0 w 1353600"/>
              <a:gd name="connsiteY0" fmla="*/ 0 h 1427100"/>
              <a:gd name="connsiteX1" fmla="*/ 1353600 w 1353600"/>
              <a:gd name="connsiteY1" fmla="*/ 0 h 1427100"/>
              <a:gd name="connsiteX2" fmla="*/ 1353600 w 1353600"/>
              <a:gd name="connsiteY2" fmla="*/ 1427100 h 1427100"/>
              <a:gd name="connsiteX3" fmla="*/ 0 w 1353600"/>
              <a:gd name="connsiteY3" fmla="*/ 1427100 h 1427100"/>
              <a:gd name="connsiteX4" fmla="*/ 0 w 1353600"/>
              <a:gd name="connsiteY4" fmla="*/ 0 h 1427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53600" h="1427100">
                <a:moveTo>
                  <a:pt x="0" y="0"/>
                </a:moveTo>
                <a:lnTo>
                  <a:pt x="1353600" y="0"/>
                </a:lnTo>
                <a:lnTo>
                  <a:pt x="1353600" y="1427100"/>
                </a:lnTo>
                <a:lnTo>
                  <a:pt x="0" y="1427100"/>
                </a:lnTo>
                <a:lnTo>
                  <a:pt x="0" y="0"/>
                </a:lnTo>
              </a:path>
            </a:pathLst>
          </a:custGeom>
          <a:solidFill>
            <a:srgbClr val="00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241787" y="2948800"/>
            <a:ext cx="4648800" cy="920100"/>
          </a:xfrm>
          <a:custGeom>
            <a:avLst/>
            <a:gdLst>
              <a:gd name="connsiteX0" fmla="*/ 0 w 4648800"/>
              <a:gd name="connsiteY0" fmla="*/ 0 h 920100"/>
              <a:gd name="connsiteX1" fmla="*/ 4648800 w 4648800"/>
              <a:gd name="connsiteY1" fmla="*/ 0 h 920100"/>
              <a:gd name="connsiteX2" fmla="*/ 4648800 w 4648800"/>
              <a:gd name="connsiteY2" fmla="*/ 920100 h 920100"/>
              <a:gd name="connsiteX3" fmla="*/ 0 w 4648800"/>
              <a:gd name="connsiteY3" fmla="*/ 920100 h 920100"/>
              <a:gd name="connsiteX4" fmla="*/ 0 w 4648800"/>
              <a:gd name="connsiteY4" fmla="*/ 0 h 920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648800" h="920100">
                <a:moveTo>
                  <a:pt x="0" y="0"/>
                </a:moveTo>
                <a:lnTo>
                  <a:pt x="4648800" y="0"/>
                </a:lnTo>
                <a:lnTo>
                  <a:pt x="4648800" y="920100"/>
                </a:lnTo>
                <a:lnTo>
                  <a:pt x="0" y="920100"/>
                </a:lnTo>
                <a:lnTo>
                  <a:pt x="0" y="0"/>
                </a:lnTo>
              </a:path>
            </a:pathLst>
          </a:custGeom>
          <a:solidFill>
            <a:srgbClr val="00FF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011475" y="2396800"/>
            <a:ext cx="1463999" cy="2136000"/>
          </a:xfrm>
          <a:custGeom>
            <a:avLst/>
            <a:gdLst>
              <a:gd name="connsiteX0" fmla="*/ 0 w 1463999"/>
              <a:gd name="connsiteY0" fmla="*/ 0 h 2136000"/>
              <a:gd name="connsiteX1" fmla="*/ 1463999 w 1463999"/>
              <a:gd name="connsiteY1" fmla="*/ 0 h 2136000"/>
              <a:gd name="connsiteX2" fmla="*/ 1463999 w 1463999"/>
              <a:gd name="connsiteY2" fmla="*/ 2136000 h 2136000"/>
              <a:gd name="connsiteX3" fmla="*/ 0 w 1463999"/>
              <a:gd name="connsiteY3" fmla="*/ 2136000 h 2136000"/>
              <a:gd name="connsiteX4" fmla="*/ 0 w 1463999"/>
              <a:gd name="connsiteY4" fmla="*/ 0 h 213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63999" h="2136000">
                <a:moveTo>
                  <a:pt x="0" y="0"/>
                </a:moveTo>
                <a:lnTo>
                  <a:pt x="1463999" y="0"/>
                </a:lnTo>
                <a:lnTo>
                  <a:pt x="1463999" y="2136000"/>
                </a:lnTo>
                <a:lnTo>
                  <a:pt x="0" y="2136000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010650" y="3949625"/>
            <a:ext cx="6418500" cy="583500"/>
          </a:xfrm>
          <a:custGeom>
            <a:avLst/>
            <a:gdLst>
              <a:gd name="connsiteX0" fmla="*/ 0 w 6418500"/>
              <a:gd name="connsiteY0" fmla="*/ 0 h 583500"/>
              <a:gd name="connsiteX1" fmla="*/ 6418500 w 6418500"/>
              <a:gd name="connsiteY1" fmla="*/ 0 h 583500"/>
              <a:gd name="connsiteX2" fmla="*/ 6418500 w 6418500"/>
              <a:gd name="connsiteY2" fmla="*/ 583500 h 583500"/>
              <a:gd name="connsiteX3" fmla="*/ 0 w 6418500"/>
              <a:gd name="connsiteY3" fmla="*/ 583500 h 583500"/>
              <a:gd name="connsiteX4" fmla="*/ 0 w 6418500"/>
              <a:gd name="connsiteY4" fmla="*/ 0 h 58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418500" h="583500">
                <a:moveTo>
                  <a:pt x="0" y="0"/>
                </a:moveTo>
                <a:lnTo>
                  <a:pt x="6418500" y="0"/>
                </a:lnTo>
                <a:lnTo>
                  <a:pt x="6418500" y="583500"/>
                </a:lnTo>
                <a:lnTo>
                  <a:pt x="0" y="583500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27025" y="2244100"/>
            <a:ext cx="1727399" cy="2289000"/>
          </a:xfrm>
          <a:custGeom>
            <a:avLst/>
            <a:gdLst>
              <a:gd name="connsiteX0" fmla="*/ 0 w 1727399"/>
              <a:gd name="connsiteY0" fmla="*/ 0 h 2289000"/>
              <a:gd name="connsiteX1" fmla="*/ 1727400 w 1727399"/>
              <a:gd name="connsiteY1" fmla="*/ 0 h 2289000"/>
              <a:gd name="connsiteX2" fmla="*/ 1727400 w 1727399"/>
              <a:gd name="connsiteY2" fmla="*/ 2289000 h 2289000"/>
              <a:gd name="connsiteX3" fmla="*/ 0 w 1727399"/>
              <a:gd name="connsiteY3" fmla="*/ 2289000 h 2289000"/>
              <a:gd name="connsiteX4" fmla="*/ 0 w 1727399"/>
              <a:gd name="connsiteY4" fmla="*/ 0 h 2289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27399" h="2289000">
                <a:moveTo>
                  <a:pt x="0" y="0"/>
                </a:moveTo>
                <a:lnTo>
                  <a:pt x="1727400" y="0"/>
                </a:lnTo>
                <a:lnTo>
                  <a:pt x="1727400" y="2289000"/>
                </a:lnTo>
                <a:lnTo>
                  <a:pt x="0" y="2289000"/>
                </a:lnTo>
                <a:lnTo>
                  <a:pt x="0" y="0"/>
                </a:lnTo>
              </a:path>
            </a:pathLst>
          </a:custGeom>
          <a:solidFill>
            <a:srgbClr val="0000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854150" y="3434761"/>
            <a:ext cx="526200" cy="599"/>
          </a:xfrm>
          <a:custGeom>
            <a:avLst/>
            <a:gdLst>
              <a:gd name="connsiteX0" fmla="*/ 0 w 526200"/>
              <a:gd name="connsiteY0" fmla="*/ 0 h 599"/>
              <a:gd name="connsiteX1" fmla="*/ 263147 w 526200"/>
              <a:gd name="connsiteY1" fmla="*/ 299 h 599"/>
              <a:gd name="connsiteX2" fmla="*/ 526200 w 526200"/>
              <a:gd name="connsiteY2" fmla="*/ 599 h 599"/>
              <a:gd name="connsiteX3" fmla="*/ 0 w 526200"/>
              <a:gd name="connsiteY3" fmla="*/ 0 h 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26200" h="599">
                <a:moveTo>
                  <a:pt x="0" y="0"/>
                </a:moveTo>
                <a:cubicBezTo>
                  <a:pt x="131573" y="0"/>
                  <a:pt x="197372" y="149"/>
                  <a:pt x="263147" y="299"/>
                </a:cubicBezTo>
                <a:cubicBezTo>
                  <a:pt x="328922" y="449"/>
                  <a:pt x="394673" y="599"/>
                  <a:pt x="526200" y="599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844625" y="3425236"/>
            <a:ext cx="430950" cy="19597"/>
          </a:xfrm>
          <a:custGeom>
            <a:avLst/>
            <a:gdLst>
              <a:gd name="connsiteX0" fmla="*/ 9525 w 430950"/>
              <a:gd name="connsiteY0" fmla="*/ 9525 h 19597"/>
              <a:gd name="connsiteX1" fmla="*/ 272672 w 430950"/>
              <a:gd name="connsiteY1" fmla="*/ 9824 h 19597"/>
              <a:gd name="connsiteX2" fmla="*/ 379541 w 430950"/>
              <a:gd name="connsiteY2" fmla="*/ 10031 h 19597"/>
              <a:gd name="connsiteX3" fmla="*/ 421425 w 430950"/>
              <a:gd name="connsiteY3" fmla="*/ 10072 h 19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30950" h="19597">
                <a:moveTo>
                  <a:pt x="9525" y="9525"/>
                </a:moveTo>
                <a:cubicBezTo>
                  <a:pt x="141098" y="9525"/>
                  <a:pt x="206897" y="9674"/>
                  <a:pt x="272672" y="9824"/>
                </a:cubicBezTo>
                <a:cubicBezTo>
                  <a:pt x="305559" y="9899"/>
                  <a:pt x="338441" y="9974"/>
                  <a:pt x="379541" y="10031"/>
                </a:cubicBezTo>
                <a:lnTo>
                  <a:pt x="421425" y="10072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256510" y="3394318"/>
            <a:ext cx="105515" cy="81981"/>
          </a:xfrm>
          <a:custGeom>
            <a:avLst/>
            <a:gdLst>
              <a:gd name="connsiteX0" fmla="*/ 9525 w 105515"/>
              <a:gd name="connsiteY0" fmla="*/ 72456 h 81981"/>
              <a:gd name="connsiteX1" fmla="*/ 95990 w 105515"/>
              <a:gd name="connsiteY1" fmla="*/ 41030 h 81981"/>
              <a:gd name="connsiteX2" fmla="*/ 9554 w 105515"/>
              <a:gd name="connsiteY2" fmla="*/ 9525 h 81981"/>
              <a:gd name="connsiteX3" fmla="*/ 9525 w 105515"/>
              <a:gd name="connsiteY3" fmla="*/ 72456 h 81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5515" h="81981">
                <a:moveTo>
                  <a:pt x="9525" y="72456"/>
                </a:moveTo>
                <a:lnTo>
                  <a:pt x="95990" y="41030"/>
                </a:lnTo>
                <a:lnTo>
                  <a:pt x="9554" y="9525"/>
                </a:lnTo>
                <a:lnTo>
                  <a:pt x="9525" y="72456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380449" y="3222660"/>
            <a:ext cx="1117500" cy="424200"/>
          </a:xfrm>
          <a:custGeom>
            <a:avLst/>
            <a:gdLst>
              <a:gd name="connsiteX0" fmla="*/ 0 w 1117500"/>
              <a:gd name="connsiteY0" fmla="*/ 212100 h 424200"/>
              <a:gd name="connsiteX1" fmla="*/ 0 w 1117500"/>
              <a:gd name="connsiteY1" fmla="*/ 212100 h 424200"/>
              <a:gd name="connsiteX2" fmla="*/ 558750 w 1117500"/>
              <a:gd name="connsiteY2" fmla="*/ 0 h 424200"/>
              <a:gd name="connsiteX3" fmla="*/ 558750 w 1117500"/>
              <a:gd name="connsiteY3" fmla="*/ 0 h 424200"/>
              <a:gd name="connsiteX4" fmla="*/ 1117500 w 1117500"/>
              <a:gd name="connsiteY4" fmla="*/ 212100 h 424200"/>
              <a:gd name="connsiteX5" fmla="*/ 1117500 w 1117500"/>
              <a:gd name="connsiteY5" fmla="*/ 212100 h 424200"/>
              <a:gd name="connsiteX6" fmla="*/ 558750 w 1117500"/>
              <a:gd name="connsiteY6" fmla="*/ 424200 h 424200"/>
              <a:gd name="connsiteX7" fmla="*/ 558750 w 1117500"/>
              <a:gd name="connsiteY7" fmla="*/ 424200 h 424200"/>
              <a:gd name="connsiteX8" fmla="*/ 0 w 1117500"/>
              <a:gd name="connsiteY8" fmla="*/ 21210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500" h="424200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0" y="0"/>
                  <a:pt x="558750" y="0"/>
                </a:cubicBezTo>
                <a:lnTo>
                  <a:pt x="558750" y="0"/>
                </a:lnTo>
                <a:cubicBezTo>
                  <a:pt x="867339" y="0"/>
                  <a:pt x="1117500" y="94960"/>
                  <a:pt x="1117500" y="212100"/>
                </a:cubicBezTo>
                <a:lnTo>
                  <a:pt x="1117500" y="212100"/>
                </a:lnTo>
                <a:cubicBezTo>
                  <a:pt x="1117500" y="329239"/>
                  <a:pt x="867339" y="424200"/>
                  <a:pt x="558750" y="424200"/>
                </a:cubicBezTo>
                <a:lnTo>
                  <a:pt x="558750" y="424200"/>
                </a:lnTo>
                <a:cubicBezTo>
                  <a:pt x="250160" y="424200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370924" y="3213135"/>
            <a:ext cx="1136550" cy="443250"/>
          </a:xfrm>
          <a:custGeom>
            <a:avLst/>
            <a:gdLst>
              <a:gd name="connsiteX0" fmla="*/ 9525 w 1136550"/>
              <a:gd name="connsiteY0" fmla="*/ 221625 h 443250"/>
              <a:gd name="connsiteX1" fmla="*/ 9525 w 1136550"/>
              <a:gd name="connsiteY1" fmla="*/ 221625 h 443250"/>
              <a:gd name="connsiteX2" fmla="*/ 568275 w 1136550"/>
              <a:gd name="connsiteY2" fmla="*/ 9525 h 443250"/>
              <a:gd name="connsiteX3" fmla="*/ 568275 w 1136550"/>
              <a:gd name="connsiteY3" fmla="*/ 9525 h 443250"/>
              <a:gd name="connsiteX4" fmla="*/ 1127025 w 1136550"/>
              <a:gd name="connsiteY4" fmla="*/ 221625 h 443250"/>
              <a:gd name="connsiteX5" fmla="*/ 1127025 w 1136550"/>
              <a:gd name="connsiteY5" fmla="*/ 221625 h 443250"/>
              <a:gd name="connsiteX6" fmla="*/ 568275 w 1136550"/>
              <a:gd name="connsiteY6" fmla="*/ 433725 h 443250"/>
              <a:gd name="connsiteX7" fmla="*/ 568275 w 1136550"/>
              <a:gd name="connsiteY7" fmla="*/ 433725 h 443250"/>
              <a:gd name="connsiteX8" fmla="*/ 9525 w 1136550"/>
              <a:gd name="connsiteY8" fmla="*/ 2216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36550" h="443250">
                <a:moveTo>
                  <a:pt x="9525" y="221625"/>
                </a:moveTo>
                <a:lnTo>
                  <a:pt x="9525" y="221625"/>
                </a:lnTo>
                <a:cubicBezTo>
                  <a:pt x="9525" y="104485"/>
                  <a:pt x="259685" y="9525"/>
                  <a:pt x="568275" y="9525"/>
                </a:cubicBezTo>
                <a:lnTo>
                  <a:pt x="568275" y="9525"/>
                </a:lnTo>
                <a:cubicBezTo>
                  <a:pt x="876864" y="9525"/>
                  <a:pt x="1127025" y="104485"/>
                  <a:pt x="1127025" y="221625"/>
                </a:cubicBezTo>
                <a:lnTo>
                  <a:pt x="1127025" y="221625"/>
                </a:lnTo>
                <a:cubicBezTo>
                  <a:pt x="1127025" y="338764"/>
                  <a:pt x="876864" y="433725"/>
                  <a:pt x="568275" y="433725"/>
                </a:cubicBezTo>
                <a:lnTo>
                  <a:pt x="568275" y="433725"/>
                </a:lnTo>
                <a:cubicBezTo>
                  <a:pt x="259685" y="433725"/>
                  <a:pt x="9525" y="338764"/>
                  <a:pt x="9525" y="221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854224" y="2750025"/>
            <a:ext cx="689999" cy="534899"/>
          </a:xfrm>
          <a:custGeom>
            <a:avLst/>
            <a:gdLst>
              <a:gd name="connsiteX0" fmla="*/ 0 w 689999"/>
              <a:gd name="connsiteY0" fmla="*/ 0 h 534899"/>
              <a:gd name="connsiteX1" fmla="*/ 690000 w 689999"/>
              <a:gd name="connsiteY1" fmla="*/ 534899 h 534899"/>
              <a:gd name="connsiteX2" fmla="*/ 0 w 689999"/>
              <a:gd name="connsiteY2" fmla="*/ 0 h 534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9999" h="534899">
                <a:moveTo>
                  <a:pt x="0" y="0"/>
                </a:moveTo>
                <a:cubicBezTo>
                  <a:pt x="345000" y="0"/>
                  <a:pt x="690000" y="267449"/>
                  <a:pt x="690000" y="534899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844699" y="2740500"/>
            <a:ext cx="689363" cy="441358"/>
          </a:xfrm>
          <a:custGeom>
            <a:avLst/>
            <a:gdLst>
              <a:gd name="connsiteX0" fmla="*/ 9525 w 689363"/>
              <a:gd name="connsiteY0" fmla="*/ 9525 h 441358"/>
              <a:gd name="connsiteX1" fmla="*/ 483900 w 689363"/>
              <a:gd name="connsiteY1" fmla="*/ 176681 h 441358"/>
              <a:gd name="connsiteX2" fmla="*/ 640228 w 689363"/>
              <a:gd name="connsiteY2" fmla="*/ 348016 h 441358"/>
              <a:gd name="connsiteX3" fmla="*/ 665412 w 689363"/>
              <a:gd name="connsiteY3" fmla="*/ 395747 h 441358"/>
              <a:gd name="connsiteX4" fmla="*/ 675572 w 689363"/>
              <a:gd name="connsiteY4" fmla="*/ 420078 h 441358"/>
              <a:gd name="connsiteX5" fmla="*/ 677848 w 689363"/>
              <a:gd name="connsiteY5" fmla="*/ 426200 h 441358"/>
              <a:gd name="connsiteX6" fmla="*/ 679838 w 689363"/>
              <a:gd name="connsiteY6" fmla="*/ 431833 h 4413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689363" h="441358">
                <a:moveTo>
                  <a:pt x="9525" y="9525"/>
                </a:moveTo>
                <a:cubicBezTo>
                  <a:pt x="182025" y="9525"/>
                  <a:pt x="354525" y="76387"/>
                  <a:pt x="483900" y="176681"/>
                </a:cubicBezTo>
                <a:cubicBezTo>
                  <a:pt x="548587" y="226828"/>
                  <a:pt x="602493" y="285332"/>
                  <a:pt x="640228" y="348016"/>
                </a:cubicBezTo>
                <a:cubicBezTo>
                  <a:pt x="649661" y="363687"/>
                  <a:pt x="658084" y="379619"/>
                  <a:pt x="665412" y="395747"/>
                </a:cubicBezTo>
                <a:cubicBezTo>
                  <a:pt x="669076" y="403811"/>
                  <a:pt x="672466" y="411924"/>
                  <a:pt x="675572" y="420078"/>
                </a:cubicBezTo>
                <a:cubicBezTo>
                  <a:pt x="676349" y="422116"/>
                  <a:pt x="677107" y="424157"/>
                  <a:pt x="677848" y="426200"/>
                </a:cubicBezTo>
                <a:lnTo>
                  <a:pt x="679838" y="431833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484018" y="3157388"/>
            <a:ext cx="81040" cy="109628"/>
          </a:xfrm>
          <a:custGeom>
            <a:avLst/>
            <a:gdLst>
              <a:gd name="connsiteX0" fmla="*/ 9525 w 81040"/>
              <a:gd name="connsiteY0" fmla="*/ 20363 h 109628"/>
              <a:gd name="connsiteX1" fmla="*/ 55409 w 81040"/>
              <a:gd name="connsiteY1" fmla="*/ 100103 h 109628"/>
              <a:gd name="connsiteX2" fmla="*/ 71515 w 81040"/>
              <a:gd name="connsiteY2" fmla="*/ 9525 h 109628"/>
              <a:gd name="connsiteX3" fmla="*/ 9525 w 81040"/>
              <a:gd name="connsiteY3" fmla="*/ 20363 h 109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81040" h="109628">
                <a:moveTo>
                  <a:pt x="9525" y="20363"/>
                </a:moveTo>
                <a:lnTo>
                  <a:pt x="55409" y="100103"/>
                </a:lnTo>
                <a:lnTo>
                  <a:pt x="71515" y="9525"/>
                </a:lnTo>
                <a:lnTo>
                  <a:pt x="9525" y="20363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5667937" y="3222660"/>
            <a:ext cx="1117500" cy="424200"/>
          </a:xfrm>
          <a:custGeom>
            <a:avLst/>
            <a:gdLst>
              <a:gd name="connsiteX0" fmla="*/ 0 w 1117500"/>
              <a:gd name="connsiteY0" fmla="*/ 212100 h 424200"/>
              <a:gd name="connsiteX1" fmla="*/ 0 w 1117500"/>
              <a:gd name="connsiteY1" fmla="*/ 212100 h 424200"/>
              <a:gd name="connsiteX2" fmla="*/ 558750 w 1117500"/>
              <a:gd name="connsiteY2" fmla="*/ 0 h 424200"/>
              <a:gd name="connsiteX3" fmla="*/ 558750 w 1117500"/>
              <a:gd name="connsiteY3" fmla="*/ 0 h 424200"/>
              <a:gd name="connsiteX4" fmla="*/ 1117500 w 1117500"/>
              <a:gd name="connsiteY4" fmla="*/ 212100 h 424200"/>
              <a:gd name="connsiteX5" fmla="*/ 1117500 w 1117500"/>
              <a:gd name="connsiteY5" fmla="*/ 212100 h 424200"/>
              <a:gd name="connsiteX6" fmla="*/ 558750 w 1117500"/>
              <a:gd name="connsiteY6" fmla="*/ 424200 h 424200"/>
              <a:gd name="connsiteX7" fmla="*/ 558750 w 1117500"/>
              <a:gd name="connsiteY7" fmla="*/ 424200 h 424200"/>
              <a:gd name="connsiteX8" fmla="*/ 0 w 1117500"/>
              <a:gd name="connsiteY8" fmla="*/ 21210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500" h="424200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1" y="0"/>
                  <a:pt x="558750" y="0"/>
                </a:cubicBezTo>
                <a:lnTo>
                  <a:pt x="558750" y="0"/>
                </a:lnTo>
                <a:cubicBezTo>
                  <a:pt x="867339" y="0"/>
                  <a:pt x="1117500" y="94960"/>
                  <a:pt x="1117500" y="212100"/>
                </a:cubicBezTo>
                <a:lnTo>
                  <a:pt x="1117500" y="212100"/>
                </a:lnTo>
                <a:cubicBezTo>
                  <a:pt x="1117500" y="329239"/>
                  <a:pt x="867339" y="424200"/>
                  <a:pt x="558750" y="424200"/>
                </a:cubicBezTo>
                <a:lnTo>
                  <a:pt x="558750" y="424200"/>
                </a:lnTo>
                <a:cubicBezTo>
                  <a:pt x="250161" y="424200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5658412" y="3213135"/>
            <a:ext cx="1136550" cy="443250"/>
          </a:xfrm>
          <a:custGeom>
            <a:avLst/>
            <a:gdLst>
              <a:gd name="connsiteX0" fmla="*/ 9525 w 1136550"/>
              <a:gd name="connsiteY0" fmla="*/ 221625 h 443250"/>
              <a:gd name="connsiteX1" fmla="*/ 9525 w 1136550"/>
              <a:gd name="connsiteY1" fmla="*/ 221625 h 443250"/>
              <a:gd name="connsiteX2" fmla="*/ 568275 w 1136550"/>
              <a:gd name="connsiteY2" fmla="*/ 9525 h 443250"/>
              <a:gd name="connsiteX3" fmla="*/ 568275 w 1136550"/>
              <a:gd name="connsiteY3" fmla="*/ 9525 h 443250"/>
              <a:gd name="connsiteX4" fmla="*/ 1127025 w 1136550"/>
              <a:gd name="connsiteY4" fmla="*/ 221625 h 443250"/>
              <a:gd name="connsiteX5" fmla="*/ 1127025 w 1136550"/>
              <a:gd name="connsiteY5" fmla="*/ 221625 h 443250"/>
              <a:gd name="connsiteX6" fmla="*/ 568275 w 1136550"/>
              <a:gd name="connsiteY6" fmla="*/ 433725 h 443250"/>
              <a:gd name="connsiteX7" fmla="*/ 568275 w 1136550"/>
              <a:gd name="connsiteY7" fmla="*/ 433725 h 443250"/>
              <a:gd name="connsiteX8" fmla="*/ 9525 w 1136550"/>
              <a:gd name="connsiteY8" fmla="*/ 2216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36550" h="443250">
                <a:moveTo>
                  <a:pt x="9525" y="221625"/>
                </a:moveTo>
                <a:lnTo>
                  <a:pt x="9525" y="221625"/>
                </a:lnTo>
                <a:cubicBezTo>
                  <a:pt x="9525" y="104485"/>
                  <a:pt x="259686" y="9525"/>
                  <a:pt x="568275" y="9525"/>
                </a:cubicBezTo>
                <a:lnTo>
                  <a:pt x="568275" y="9525"/>
                </a:lnTo>
                <a:cubicBezTo>
                  <a:pt x="876864" y="9525"/>
                  <a:pt x="1127025" y="104485"/>
                  <a:pt x="1127025" y="221625"/>
                </a:cubicBezTo>
                <a:lnTo>
                  <a:pt x="1127025" y="221625"/>
                </a:lnTo>
                <a:cubicBezTo>
                  <a:pt x="1127025" y="338764"/>
                  <a:pt x="876864" y="433725"/>
                  <a:pt x="568275" y="433725"/>
                </a:cubicBezTo>
                <a:lnTo>
                  <a:pt x="568275" y="433725"/>
                </a:lnTo>
                <a:cubicBezTo>
                  <a:pt x="259686" y="433725"/>
                  <a:pt x="9525" y="338764"/>
                  <a:pt x="9525" y="221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497950" y="3434761"/>
            <a:ext cx="526200" cy="599"/>
          </a:xfrm>
          <a:custGeom>
            <a:avLst/>
            <a:gdLst>
              <a:gd name="connsiteX0" fmla="*/ 0 w 526200"/>
              <a:gd name="connsiteY0" fmla="*/ 0 h 599"/>
              <a:gd name="connsiteX1" fmla="*/ 263126 w 526200"/>
              <a:gd name="connsiteY1" fmla="*/ 299 h 599"/>
              <a:gd name="connsiteX2" fmla="*/ 526200 w 526200"/>
              <a:gd name="connsiteY2" fmla="*/ 599 h 599"/>
              <a:gd name="connsiteX3" fmla="*/ 0 w 526200"/>
              <a:gd name="connsiteY3" fmla="*/ 0 h 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26200" h="599">
                <a:moveTo>
                  <a:pt x="0" y="0"/>
                </a:moveTo>
                <a:cubicBezTo>
                  <a:pt x="131562" y="0"/>
                  <a:pt x="197351" y="149"/>
                  <a:pt x="263126" y="299"/>
                </a:cubicBezTo>
                <a:cubicBezTo>
                  <a:pt x="328901" y="449"/>
                  <a:pt x="394663" y="599"/>
                  <a:pt x="526200" y="599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488425" y="3425236"/>
            <a:ext cx="430950" cy="19597"/>
          </a:xfrm>
          <a:custGeom>
            <a:avLst/>
            <a:gdLst>
              <a:gd name="connsiteX0" fmla="*/ 9525 w 430950"/>
              <a:gd name="connsiteY0" fmla="*/ 9525 h 19597"/>
              <a:gd name="connsiteX1" fmla="*/ 272651 w 430950"/>
              <a:gd name="connsiteY1" fmla="*/ 9824 h 19597"/>
              <a:gd name="connsiteX2" fmla="*/ 379527 w 430950"/>
              <a:gd name="connsiteY2" fmla="*/ 10031 h 19597"/>
              <a:gd name="connsiteX3" fmla="*/ 421425 w 430950"/>
              <a:gd name="connsiteY3" fmla="*/ 10072 h 19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30950" h="19597">
                <a:moveTo>
                  <a:pt x="9525" y="9525"/>
                </a:moveTo>
                <a:cubicBezTo>
                  <a:pt x="141087" y="9525"/>
                  <a:pt x="206876" y="9674"/>
                  <a:pt x="272651" y="9824"/>
                </a:cubicBezTo>
                <a:cubicBezTo>
                  <a:pt x="305538" y="9899"/>
                  <a:pt x="338422" y="9974"/>
                  <a:pt x="379527" y="10031"/>
                </a:cubicBezTo>
                <a:lnTo>
                  <a:pt x="421425" y="10072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900310" y="3394318"/>
            <a:ext cx="105515" cy="81981"/>
          </a:xfrm>
          <a:custGeom>
            <a:avLst/>
            <a:gdLst>
              <a:gd name="connsiteX0" fmla="*/ 9525 w 105515"/>
              <a:gd name="connsiteY0" fmla="*/ 72456 h 81981"/>
              <a:gd name="connsiteX1" fmla="*/ 95990 w 105515"/>
              <a:gd name="connsiteY1" fmla="*/ 41030 h 81981"/>
              <a:gd name="connsiteX2" fmla="*/ 9553 w 105515"/>
              <a:gd name="connsiteY2" fmla="*/ 9525 h 81981"/>
              <a:gd name="connsiteX3" fmla="*/ 9525 w 105515"/>
              <a:gd name="connsiteY3" fmla="*/ 72456 h 81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5515" h="81981">
                <a:moveTo>
                  <a:pt x="9525" y="72456"/>
                </a:moveTo>
                <a:lnTo>
                  <a:pt x="95990" y="41030"/>
                </a:lnTo>
                <a:lnTo>
                  <a:pt x="9553" y="9525"/>
                </a:lnTo>
                <a:lnTo>
                  <a:pt x="9525" y="72456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736725" y="2537925"/>
            <a:ext cx="1117500" cy="424200"/>
          </a:xfrm>
          <a:custGeom>
            <a:avLst/>
            <a:gdLst>
              <a:gd name="connsiteX0" fmla="*/ 0 w 1117500"/>
              <a:gd name="connsiteY0" fmla="*/ 0 h 424200"/>
              <a:gd name="connsiteX1" fmla="*/ 1117499 w 1117500"/>
              <a:gd name="connsiteY1" fmla="*/ 0 h 424200"/>
              <a:gd name="connsiteX2" fmla="*/ 1117499 w 1117500"/>
              <a:gd name="connsiteY2" fmla="*/ 424199 h 424200"/>
              <a:gd name="connsiteX3" fmla="*/ 0 w 1117500"/>
              <a:gd name="connsiteY3" fmla="*/ 424199 h 424200"/>
              <a:gd name="connsiteX4" fmla="*/ 0 w 11175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7500" h="424200">
                <a:moveTo>
                  <a:pt x="0" y="0"/>
                </a:moveTo>
                <a:lnTo>
                  <a:pt x="1117499" y="0"/>
                </a:lnTo>
                <a:lnTo>
                  <a:pt x="1117499" y="424199"/>
                </a:lnTo>
                <a:lnTo>
                  <a:pt x="0" y="424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717675" y="2518875"/>
            <a:ext cx="1155600" cy="462300"/>
          </a:xfrm>
          <a:custGeom>
            <a:avLst/>
            <a:gdLst>
              <a:gd name="connsiteX0" fmla="*/ 19050 w 1155600"/>
              <a:gd name="connsiteY0" fmla="*/ 19050 h 462300"/>
              <a:gd name="connsiteX1" fmla="*/ 1136549 w 1155600"/>
              <a:gd name="connsiteY1" fmla="*/ 19050 h 462300"/>
              <a:gd name="connsiteX2" fmla="*/ 1136549 w 1155600"/>
              <a:gd name="connsiteY2" fmla="*/ 443249 h 462300"/>
              <a:gd name="connsiteX3" fmla="*/ 19050 w 1155600"/>
              <a:gd name="connsiteY3" fmla="*/ 443249 h 462300"/>
              <a:gd name="connsiteX4" fmla="*/ 19050 w 1155600"/>
              <a:gd name="connsiteY4" fmla="*/ 19050 h 462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600" h="462300">
                <a:moveTo>
                  <a:pt x="19050" y="19050"/>
                </a:moveTo>
                <a:lnTo>
                  <a:pt x="1136549" y="19050"/>
                </a:lnTo>
                <a:lnTo>
                  <a:pt x="1136549" y="443249"/>
                </a:lnTo>
                <a:lnTo>
                  <a:pt x="19050" y="443249"/>
                </a:lnTo>
                <a:lnTo>
                  <a:pt x="19050" y="1905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88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736650" y="3222660"/>
            <a:ext cx="1117500" cy="424200"/>
          </a:xfrm>
          <a:custGeom>
            <a:avLst/>
            <a:gdLst>
              <a:gd name="connsiteX0" fmla="*/ 0 w 1117500"/>
              <a:gd name="connsiteY0" fmla="*/ 0 h 424200"/>
              <a:gd name="connsiteX1" fmla="*/ 1117499 w 1117500"/>
              <a:gd name="connsiteY1" fmla="*/ 0 h 424200"/>
              <a:gd name="connsiteX2" fmla="*/ 1117499 w 1117500"/>
              <a:gd name="connsiteY2" fmla="*/ 424200 h 424200"/>
              <a:gd name="connsiteX3" fmla="*/ 0 w 1117500"/>
              <a:gd name="connsiteY3" fmla="*/ 424200 h 424200"/>
              <a:gd name="connsiteX4" fmla="*/ 0 w 11175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17500" h="424200">
                <a:moveTo>
                  <a:pt x="0" y="0"/>
                </a:moveTo>
                <a:lnTo>
                  <a:pt x="1117499" y="0"/>
                </a:lnTo>
                <a:lnTo>
                  <a:pt x="1117499" y="424200"/>
                </a:lnTo>
                <a:lnTo>
                  <a:pt x="0" y="424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727125" y="3213135"/>
            <a:ext cx="1136550" cy="443250"/>
          </a:xfrm>
          <a:custGeom>
            <a:avLst/>
            <a:gdLst>
              <a:gd name="connsiteX0" fmla="*/ 9525 w 1136550"/>
              <a:gd name="connsiteY0" fmla="*/ 9525 h 443250"/>
              <a:gd name="connsiteX1" fmla="*/ 1127024 w 1136550"/>
              <a:gd name="connsiteY1" fmla="*/ 9525 h 443250"/>
              <a:gd name="connsiteX2" fmla="*/ 1127024 w 1136550"/>
              <a:gd name="connsiteY2" fmla="*/ 433725 h 443250"/>
              <a:gd name="connsiteX3" fmla="*/ 9525 w 1136550"/>
              <a:gd name="connsiteY3" fmla="*/ 433725 h 443250"/>
              <a:gd name="connsiteX4" fmla="*/ 9525 w 1136550"/>
              <a:gd name="connsiteY4" fmla="*/ 95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36550" h="443250">
                <a:moveTo>
                  <a:pt x="9525" y="9525"/>
                </a:moveTo>
                <a:lnTo>
                  <a:pt x="1127024" y="9525"/>
                </a:lnTo>
                <a:lnTo>
                  <a:pt x="1127024" y="433725"/>
                </a:lnTo>
                <a:lnTo>
                  <a:pt x="9525" y="433725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CCCCCC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64975" y="3907375"/>
            <a:ext cx="1260900" cy="424200"/>
          </a:xfrm>
          <a:custGeom>
            <a:avLst/>
            <a:gdLst>
              <a:gd name="connsiteX0" fmla="*/ 0 w 1260900"/>
              <a:gd name="connsiteY0" fmla="*/ 0 h 424200"/>
              <a:gd name="connsiteX1" fmla="*/ 1260900 w 1260900"/>
              <a:gd name="connsiteY1" fmla="*/ 0 h 424200"/>
              <a:gd name="connsiteX2" fmla="*/ 1260900 w 1260900"/>
              <a:gd name="connsiteY2" fmla="*/ 424200 h 424200"/>
              <a:gd name="connsiteX3" fmla="*/ 0 w 1260900"/>
              <a:gd name="connsiteY3" fmla="*/ 424200 h 424200"/>
              <a:gd name="connsiteX4" fmla="*/ 0 w 12609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60900" h="424200">
                <a:moveTo>
                  <a:pt x="0" y="0"/>
                </a:moveTo>
                <a:lnTo>
                  <a:pt x="1260900" y="0"/>
                </a:lnTo>
                <a:lnTo>
                  <a:pt x="1260900" y="424200"/>
                </a:lnTo>
                <a:lnTo>
                  <a:pt x="0" y="424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55450" y="3897850"/>
            <a:ext cx="1279950" cy="443250"/>
          </a:xfrm>
          <a:custGeom>
            <a:avLst/>
            <a:gdLst>
              <a:gd name="connsiteX0" fmla="*/ 9525 w 1279950"/>
              <a:gd name="connsiteY0" fmla="*/ 9525 h 443250"/>
              <a:gd name="connsiteX1" fmla="*/ 1270425 w 1279950"/>
              <a:gd name="connsiteY1" fmla="*/ 9525 h 443250"/>
              <a:gd name="connsiteX2" fmla="*/ 1270425 w 1279950"/>
              <a:gd name="connsiteY2" fmla="*/ 433725 h 443250"/>
              <a:gd name="connsiteX3" fmla="*/ 9525 w 1279950"/>
              <a:gd name="connsiteY3" fmla="*/ 433725 h 443250"/>
              <a:gd name="connsiteX4" fmla="*/ 9525 w 1279950"/>
              <a:gd name="connsiteY4" fmla="*/ 95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79950" h="443250">
                <a:moveTo>
                  <a:pt x="9525" y="9525"/>
                </a:moveTo>
                <a:lnTo>
                  <a:pt x="1270425" y="9525"/>
                </a:lnTo>
                <a:lnTo>
                  <a:pt x="1270425" y="433725"/>
                </a:lnTo>
                <a:lnTo>
                  <a:pt x="9525" y="433725"/>
                </a:lnTo>
                <a:lnTo>
                  <a:pt x="9525" y="952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7311650" y="3222660"/>
            <a:ext cx="1117500" cy="424200"/>
          </a:xfrm>
          <a:custGeom>
            <a:avLst/>
            <a:gdLst>
              <a:gd name="connsiteX0" fmla="*/ 0 w 1117500"/>
              <a:gd name="connsiteY0" fmla="*/ 212100 h 424200"/>
              <a:gd name="connsiteX1" fmla="*/ 0 w 1117500"/>
              <a:gd name="connsiteY1" fmla="*/ 212100 h 424200"/>
              <a:gd name="connsiteX2" fmla="*/ 558749 w 1117500"/>
              <a:gd name="connsiteY2" fmla="*/ 0 h 424200"/>
              <a:gd name="connsiteX3" fmla="*/ 558749 w 1117500"/>
              <a:gd name="connsiteY3" fmla="*/ 0 h 424200"/>
              <a:gd name="connsiteX4" fmla="*/ 1117500 w 1117500"/>
              <a:gd name="connsiteY4" fmla="*/ 212100 h 424200"/>
              <a:gd name="connsiteX5" fmla="*/ 1117500 w 1117500"/>
              <a:gd name="connsiteY5" fmla="*/ 212100 h 424200"/>
              <a:gd name="connsiteX6" fmla="*/ 558749 w 1117500"/>
              <a:gd name="connsiteY6" fmla="*/ 424200 h 424200"/>
              <a:gd name="connsiteX7" fmla="*/ 558749 w 1117500"/>
              <a:gd name="connsiteY7" fmla="*/ 424200 h 424200"/>
              <a:gd name="connsiteX8" fmla="*/ 0 w 1117500"/>
              <a:gd name="connsiteY8" fmla="*/ 21210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500" h="424200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0" y="0"/>
                  <a:pt x="558749" y="0"/>
                </a:cubicBezTo>
                <a:lnTo>
                  <a:pt x="558749" y="0"/>
                </a:lnTo>
                <a:cubicBezTo>
                  <a:pt x="867338" y="0"/>
                  <a:pt x="1117500" y="94960"/>
                  <a:pt x="1117500" y="212100"/>
                </a:cubicBezTo>
                <a:lnTo>
                  <a:pt x="1117500" y="212100"/>
                </a:lnTo>
                <a:cubicBezTo>
                  <a:pt x="1117500" y="329239"/>
                  <a:pt x="867338" y="424200"/>
                  <a:pt x="558749" y="424200"/>
                </a:cubicBezTo>
                <a:lnTo>
                  <a:pt x="558749" y="424200"/>
                </a:lnTo>
                <a:cubicBezTo>
                  <a:pt x="250160" y="424200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7292600" y="3203610"/>
            <a:ext cx="1155600" cy="462300"/>
          </a:xfrm>
          <a:custGeom>
            <a:avLst/>
            <a:gdLst>
              <a:gd name="connsiteX0" fmla="*/ 19050 w 1155600"/>
              <a:gd name="connsiteY0" fmla="*/ 231150 h 462300"/>
              <a:gd name="connsiteX1" fmla="*/ 19050 w 1155600"/>
              <a:gd name="connsiteY1" fmla="*/ 231150 h 462300"/>
              <a:gd name="connsiteX2" fmla="*/ 577799 w 1155600"/>
              <a:gd name="connsiteY2" fmla="*/ 19050 h 462300"/>
              <a:gd name="connsiteX3" fmla="*/ 577799 w 1155600"/>
              <a:gd name="connsiteY3" fmla="*/ 19050 h 462300"/>
              <a:gd name="connsiteX4" fmla="*/ 1136550 w 1155600"/>
              <a:gd name="connsiteY4" fmla="*/ 231150 h 462300"/>
              <a:gd name="connsiteX5" fmla="*/ 1136550 w 1155600"/>
              <a:gd name="connsiteY5" fmla="*/ 231150 h 462300"/>
              <a:gd name="connsiteX6" fmla="*/ 577799 w 1155600"/>
              <a:gd name="connsiteY6" fmla="*/ 443250 h 462300"/>
              <a:gd name="connsiteX7" fmla="*/ 577799 w 1155600"/>
              <a:gd name="connsiteY7" fmla="*/ 443250 h 462300"/>
              <a:gd name="connsiteX8" fmla="*/ 19050 w 1155600"/>
              <a:gd name="connsiteY8" fmla="*/ 231150 h 462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55600" h="462300">
                <a:moveTo>
                  <a:pt x="19050" y="231150"/>
                </a:moveTo>
                <a:lnTo>
                  <a:pt x="19050" y="231150"/>
                </a:lnTo>
                <a:cubicBezTo>
                  <a:pt x="19050" y="114010"/>
                  <a:pt x="269210" y="19050"/>
                  <a:pt x="577799" y="19050"/>
                </a:cubicBezTo>
                <a:lnTo>
                  <a:pt x="577799" y="19050"/>
                </a:lnTo>
                <a:cubicBezTo>
                  <a:pt x="886388" y="19050"/>
                  <a:pt x="1136550" y="114010"/>
                  <a:pt x="1136550" y="231150"/>
                </a:cubicBezTo>
                <a:lnTo>
                  <a:pt x="1136550" y="231150"/>
                </a:lnTo>
                <a:cubicBezTo>
                  <a:pt x="1136550" y="348289"/>
                  <a:pt x="886388" y="443250"/>
                  <a:pt x="577799" y="443250"/>
                </a:cubicBezTo>
                <a:lnTo>
                  <a:pt x="577799" y="443250"/>
                </a:lnTo>
                <a:cubicBezTo>
                  <a:pt x="269210" y="443250"/>
                  <a:pt x="19050" y="348289"/>
                  <a:pt x="19050" y="231150"/>
                </a:cubicBez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88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1925875" y="3584874"/>
            <a:ext cx="3905699" cy="534599"/>
          </a:xfrm>
          <a:custGeom>
            <a:avLst/>
            <a:gdLst>
              <a:gd name="connsiteX0" fmla="*/ 0 w 3905699"/>
              <a:gd name="connsiteY0" fmla="*/ 534600 h 534599"/>
              <a:gd name="connsiteX1" fmla="*/ 3905699 w 3905699"/>
              <a:gd name="connsiteY1" fmla="*/ 0 h 534599"/>
              <a:gd name="connsiteX2" fmla="*/ 0 w 3905699"/>
              <a:gd name="connsiteY2" fmla="*/ 534600 h 534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905699" h="534599">
                <a:moveTo>
                  <a:pt x="0" y="534600"/>
                </a:moveTo>
                <a:cubicBezTo>
                  <a:pt x="1952850" y="534600"/>
                  <a:pt x="3905699" y="267299"/>
                  <a:pt x="3905699" y="0"/>
                </a:cubicBezTo>
                <a:lnTo>
                  <a:pt x="0" y="534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1916350" y="3664932"/>
            <a:ext cx="3853760" cy="464067"/>
          </a:xfrm>
          <a:custGeom>
            <a:avLst/>
            <a:gdLst>
              <a:gd name="connsiteX0" fmla="*/ 9525 w 3853760"/>
              <a:gd name="connsiteY0" fmla="*/ 454542 h 464067"/>
              <a:gd name="connsiteX1" fmla="*/ 2694693 w 3853760"/>
              <a:gd name="connsiteY1" fmla="*/ 287480 h 464067"/>
              <a:gd name="connsiteX2" fmla="*/ 3579579 w 3853760"/>
              <a:gd name="connsiteY2" fmla="*/ 116240 h 464067"/>
              <a:gd name="connsiteX3" fmla="*/ 3827499 w 3853760"/>
              <a:gd name="connsiteY3" fmla="*/ 19658 h 464067"/>
              <a:gd name="connsiteX4" fmla="*/ 3837913 w 3853760"/>
              <a:gd name="connsiteY4" fmla="*/ 13485 h 464067"/>
              <a:gd name="connsiteX5" fmla="*/ 3842883 w 3853760"/>
              <a:gd name="connsiteY5" fmla="*/ 10393 h 464067"/>
              <a:gd name="connsiteX6" fmla="*/ 3844235 w 3853760"/>
              <a:gd name="connsiteY6" fmla="*/ 9525 h 4640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3853760" h="464067">
                <a:moveTo>
                  <a:pt x="9525" y="454542"/>
                </a:moveTo>
                <a:cubicBezTo>
                  <a:pt x="985950" y="454542"/>
                  <a:pt x="1962375" y="387717"/>
                  <a:pt x="2694693" y="287480"/>
                </a:cubicBezTo>
                <a:cubicBezTo>
                  <a:pt x="3060853" y="237361"/>
                  <a:pt x="3365986" y="178889"/>
                  <a:pt x="3579579" y="116240"/>
                </a:cubicBezTo>
                <a:cubicBezTo>
                  <a:pt x="3686375" y="84916"/>
                  <a:pt x="3770286" y="52548"/>
                  <a:pt x="3827499" y="19658"/>
                </a:cubicBezTo>
                <a:cubicBezTo>
                  <a:pt x="3831075" y="17602"/>
                  <a:pt x="3834546" y="15544"/>
                  <a:pt x="3837913" y="13485"/>
                </a:cubicBezTo>
                <a:cubicBezTo>
                  <a:pt x="3839596" y="12455"/>
                  <a:pt x="3841252" y="11425"/>
                  <a:pt x="3842883" y="10393"/>
                </a:cubicBezTo>
                <a:lnTo>
                  <a:pt x="3844235" y="9525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5726399" y="3597176"/>
            <a:ext cx="97404" cy="106348"/>
          </a:xfrm>
          <a:custGeom>
            <a:avLst/>
            <a:gdLst>
              <a:gd name="connsiteX0" fmla="*/ 58847 w 97404"/>
              <a:gd name="connsiteY0" fmla="*/ 96823 h 106348"/>
              <a:gd name="connsiteX1" fmla="*/ 87879 w 97404"/>
              <a:gd name="connsiteY1" fmla="*/ 9525 h 106348"/>
              <a:gd name="connsiteX2" fmla="*/ 9525 w 97404"/>
              <a:gd name="connsiteY2" fmla="*/ 57737 h 106348"/>
              <a:gd name="connsiteX3" fmla="*/ 58847 w 97404"/>
              <a:gd name="connsiteY3" fmla="*/ 96823 h 1063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7404" h="106348">
                <a:moveTo>
                  <a:pt x="58847" y="96823"/>
                </a:moveTo>
                <a:lnTo>
                  <a:pt x="87879" y="9525"/>
                </a:lnTo>
                <a:lnTo>
                  <a:pt x="9525" y="57737"/>
                </a:lnTo>
                <a:lnTo>
                  <a:pt x="58847" y="96823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Freeform 3"/>
          <p:cNvSpPr/>
          <p:nvPr/>
        </p:nvSpPr>
        <p:spPr>
          <a:xfrm>
            <a:off x="6785437" y="3434761"/>
            <a:ext cx="526200" cy="599"/>
          </a:xfrm>
          <a:custGeom>
            <a:avLst/>
            <a:gdLst>
              <a:gd name="connsiteX0" fmla="*/ 0 w 526200"/>
              <a:gd name="connsiteY0" fmla="*/ 0 h 599"/>
              <a:gd name="connsiteX1" fmla="*/ 263105 w 526200"/>
              <a:gd name="connsiteY1" fmla="*/ 299 h 599"/>
              <a:gd name="connsiteX2" fmla="*/ 526199 w 526200"/>
              <a:gd name="connsiteY2" fmla="*/ 599 h 599"/>
              <a:gd name="connsiteX3" fmla="*/ 0 w 526200"/>
              <a:gd name="connsiteY3" fmla="*/ 0 h 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26200" h="599">
                <a:moveTo>
                  <a:pt x="0" y="0"/>
                </a:moveTo>
                <a:cubicBezTo>
                  <a:pt x="131552" y="0"/>
                  <a:pt x="197330" y="149"/>
                  <a:pt x="263105" y="299"/>
                </a:cubicBezTo>
                <a:cubicBezTo>
                  <a:pt x="328880" y="449"/>
                  <a:pt x="394652" y="599"/>
                  <a:pt x="526199" y="599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3"/>
          <p:cNvSpPr/>
          <p:nvPr/>
        </p:nvSpPr>
        <p:spPr>
          <a:xfrm>
            <a:off x="6775912" y="3425236"/>
            <a:ext cx="430949" cy="19597"/>
          </a:xfrm>
          <a:custGeom>
            <a:avLst/>
            <a:gdLst>
              <a:gd name="connsiteX0" fmla="*/ 9525 w 430949"/>
              <a:gd name="connsiteY0" fmla="*/ 9525 h 19597"/>
              <a:gd name="connsiteX1" fmla="*/ 272630 w 430949"/>
              <a:gd name="connsiteY1" fmla="*/ 9824 h 19597"/>
              <a:gd name="connsiteX2" fmla="*/ 379513 w 430949"/>
              <a:gd name="connsiteY2" fmla="*/ 10031 h 19597"/>
              <a:gd name="connsiteX3" fmla="*/ 421424 w 430949"/>
              <a:gd name="connsiteY3" fmla="*/ 10072 h 19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30949" h="19597">
                <a:moveTo>
                  <a:pt x="9525" y="9525"/>
                </a:moveTo>
                <a:cubicBezTo>
                  <a:pt x="141077" y="9525"/>
                  <a:pt x="206855" y="9674"/>
                  <a:pt x="272630" y="9824"/>
                </a:cubicBezTo>
                <a:cubicBezTo>
                  <a:pt x="305517" y="9899"/>
                  <a:pt x="338404" y="9974"/>
                  <a:pt x="379513" y="10031"/>
                </a:cubicBezTo>
                <a:lnTo>
                  <a:pt x="421424" y="10072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Freeform 3"/>
          <p:cNvSpPr/>
          <p:nvPr/>
        </p:nvSpPr>
        <p:spPr>
          <a:xfrm>
            <a:off x="7187798" y="3394318"/>
            <a:ext cx="105514" cy="81981"/>
          </a:xfrm>
          <a:custGeom>
            <a:avLst/>
            <a:gdLst>
              <a:gd name="connsiteX0" fmla="*/ 9525 w 105514"/>
              <a:gd name="connsiteY0" fmla="*/ 72456 h 81981"/>
              <a:gd name="connsiteX1" fmla="*/ 95990 w 105514"/>
              <a:gd name="connsiteY1" fmla="*/ 41030 h 81981"/>
              <a:gd name="connsiteX2" fmla="*/ 9552 w 105514"/>
              <a:gd name="connsiteY2" fmla="*/ 9525 h 81981"/>
              <a:gd name="connsiteX3" fmla="*/ 9525 w 105514"/>
              <a:gd name="connsiteY3" fmla="*/ 72456 h 81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5514" h="81981">
                <a:moveTo>
                  <a:pt x="9525" y="72456"/>
                </a:moveTo>
                <a:lnTo>
                  <a:pt x="95990" y="41030"/>
                </a:lnTo>
                <a:lnTo>
                  <a:pt x="9552" y="9525"/>
                </a:lnTo>
                <a:lnTo>
                  <a:pt x="9525" y="72456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Freeform 3"/>
          <p:cNvSpPr/>
          <p:nvPr/>
        </p:nvSpPr>
        <p:spPr>
          <a:xfrm>
            <a:off x="4024200" y="3222660"/>
            <a:ext cx="1117500" cy="424200"/>
          </a:xfrm>
          <a:custGeom>
            <a:avLst/>
            <a:gdLst>
              <a:gd name="connsiteX0" fmla="*/ 0 w 1117500"/>
              <a:gd name="connsiteY0" fmla="*/ 212100 h 424200"/>
              <a:gd name="connsiteX1" fmla="*/ 0 w 1117500"/>
              <a:gd name="connsiteY1" fmla="*/ 212100 h 424200"/>
              <a:gd name="connsiteX2" fmla="*/ 558750 w 1117500"/>
              <a:gd name="connsiteY2" fmla="*/ 0 h 424200"/>
              <a:gd name="connsiteX3" fmla="*/ 558750 w 1117500"/>
              <a:gd name="connsiteY3" fmla="*/ 0 h 424200"/>
              <a:gd name="connsiteX4" fmla="*/ 1117500 w 1117500"/>
              <a:gd name="connsiteY4" fmla="*/ 212100 h 424200"/>
              <a:gd name="connsiteX5" fmla="*/ 1117500 w 1117500"/>
              <a:gd name="connsiteY5" fmla="*/ 212100 h 424200"/>
              <a:gd name="connsiteX6" fmla="*/ 558750 w 1117500"/>
              <a:gd name="connsiteY6" fmla="*/ 424200 h 424200"/>
              <a:gd name="connsiteX7" fmla="*/ 558750 w 1117500"/>
              <a:gd name="connsiteY7" fmla="*/ 424200 h 424200"/>
              <a:gd name="connsiteX8" fmla="*/ 0 w 1117500"/>
              <a:gd name="connsiteY8" fmla="*/ 21210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500" h="424200">
                <a:moveTo>
                  <a:pt x="0" y="212100"/>
                </a:moveTo>
                <a:lnTo>
                  <a:pt x="0" y="212100"/>
                </a:lnTo>
                <a:cubicBezTo>
                  <a:pt x="0" y="94960"/>
                  <a:pt x="250161" y="0"/>
                  <a:pt x="558750" y="0"/>
                </a:cubicBezTo>
                <a:lnTo>
                  <a:pt x="558750" y="0"/>
                </a:lnTo>
                <a:cubicBezTo>
                  <a:pt x="867338" y="0"/>
                  <a:pt x="1117500" y="94960"/>
                  <a:pt x="1117500" y="212100"/>
                </a:cubicBezTo>
                <a:lnTo>
                  <a:pt x="1117500" y="212100"/>
                </a:lnTo>
                <a:cubicBezTo>
                  <a:pt x="1117500" y="329239"/>
                  <a:pt x="867338" y="424200"/>
                  <a:pt x="558750" y="424200"/>
                </a:cubicBezTo>
                <a:lnTo>
                  <a:pt x="558750" y="424200"/>
                </a:lnTo>
                <a:cubicBezTo>
                  <a:pt x="250161" y="424200"/>
                  <a:pt x="0" y="329239"/>
                  <a:pt x="0" y="212100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Freeform 3"/>
          <p:cNvSpPr/>
          <p:nvPr/>
        </p:nvSpPr>
        <p:spPr>
          <a:xfrm>
            <a:off x="4014675" y="3213135"/>
            <a:ext cx="1136550" cy="443250"/>
          </a:xfrm>
          <a:custGeom>
            <a:avLst/>
            <a:gdLst>
              <a:gd name="connsiteX0" fmla="*/ 9525 w 1136550"/>
              <a:gd name="connsiteY0" fmla="*/ 221625 h 443250"/>
              <a:gd name="connsiteX1" fmla="*/ 9525 w 1136550"/>
              <a:gd name="connsiteY1" fmla="*/ 221625 h 443250"/>
              <a:gd name="connsiteX2" fmla="*/ 568275 w 1136550"/>
              <a:gd name="connsiteY2" fmla="*/ 9525 h 443250"/>
              <a:gd name="connsiteX3" fmla="*/ 568275 w 1136550"/>
              <a:gd name="connsiteY3" fmla="*/ 9525 h 443250"/>
              <a:gd name="connsiteX4" fmla="*/ 1127025 w 1136550"/>
              <a:gd name="connsiteY4" fmla="*/ 221625 h 443250"/>
              <a:gd name="connsiteX5" fmla="*/ 1127025 w 1136550"/>
              <a:gd name="connsiteY5" fmla="*/ 221625 h 443250"/>
              <a:gd name="connsiteX6" fmla="*/ 568275 w 1136550"/>
              <a:gd name="connsiteY6" fmla="*/ 433725 h 443250"/>
              <a:gd name="connsiteX7" fmla="*/ 568275 w 1136550"/>
              <a:gd name="connsiteY7" fmla="*/ 433725 h 443250"/>
              <a:gd name="connsiteX8" fmla="*/ 9525 w 1136550"/>
              <a:gd name="connsiteY8" fmla="*/ 221625 h 4432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36550" h="443250">
                <a:moveTo>
                  <a:pt x="9525" y="221625"/>
                </a:moveTo>
                <a:lnTo>
                  <a:pt x="9525" y="221625"/>
                </a:lnTo>
                <a:cubicBezTo>
                  <a:pt x="9525" y="104485"/>
                  <a:pt x="259686" y="9525"/>
                  <a:pt x="568275" y="9525"/>
                </a:cubicBezTo>
                <a:lnTo>
                  <a:pt x="568275" y="9525"/>
                </a:lnTo>
                <a:cubicBezTo>
                  <a:pt x="876863" y="9525"/>
                  <a:pt x="1127025" y="104485"/>
                  <a:pt x="1127025" y="221625"/>
                </a:cubicBezTo>
                <a:lnTo>
                  <a:pt x="1127025" y="221625"/>
                </a:lnTo>
                <a:cubicBezTo>
                  <a:pt x="1127025" y="338764"/>
                  <a:pt x="876863" y="433725"/>
                  <a:pt x="568275" y="433725"/>
                </a:cubicBezTo>
                <a:lnTo>
                  <a:pt x="568275" y="433725"/>
                </a:lnTo>
                <a:cubicBezTo>
                  <a:pt x="259686" y="433725"/>
                  <a:pt x="9525" y="338764"/>
                  <a:pt x="9525" y="22162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DEDEDE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3"/>
          <p:cNvSpPr/>
          <p:nvPr/>
        </p:nvSpPr>
        <p:spPr>
          <a:xfrm>
            <a:off x="5141700" y="3434761"/>
            <a:ext cx="526200" cy="599"/>
          </a:xfrm>
          <a:custGeom>
            <a:avLst/>
            <a:gdLst>
              <a:gd name="connsiteX0" fmla="*/ 0 w 526200"/>
              <a:gd name="connsiteY0" fmla="*/ 0 h 599"/>
              <a:gd name="connsiteX1" fmla="*/ 263121 w 526200"/>
              <a:gd name="connsiteY1" fmla="*/ 299 h 599"/>
              <a:gd name="connsiteX2" fmla="*/ 526200 w 526200"/>
              <a:gd name="connsiteY2" fmla="*/ 599 h 599"/>
              <a:gd name="connsiteX3" fmla="*/ 0 w 526200"/>
              <a:gd name="connsiteY3" fmla="*/ 0 h 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26200" h="599">
                <a:moveTo>
                  <a:pt x="0" y="0"/>
                </a:moveTo>
                <a:cubicBezTo>
                  <a:pt x="131560" y="0"/>
                  <a:pt x="197346" y="149"/>
                  <a:pt x="263121" y="299"/>
                </a:cubicBezTo>
                <a:cubicBezTo>
                  <a:pt x="328896" y="449"/>
                  <a:pt x="394660" y="599"/>
                  <a:pt x="526200" y="599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3"/>
          <p:cNvSpPr/>
          <p:nvPr/>
        </p:nvSpPr>
        <p:spPr>
          <a:xfrm>
            <a:off x="5132175" y="3425236"/>
            <a:ext cx="430950" cy="19597"/>
          </a:xfrm>
          <a:custGeom>
            <a:avLst/>
            <a:gdLst>
              <a:gd name="connsiteX0" fmla="*/ 9525 w 430950"/>
              <a:gd name="connsiteY0" fmla="*/ 9525 h 19597"/>
              <a:gd name="connsiteX1" fmla="*/ 272646 w 430950"/>
              <a:gd name="connsiteY1" fmla="*/ 9824 h 19597"/>
              <a:gd name="connsiteX2" fmla="*/ 379523 w 430950"/>
              <a:gd name="connsiteY2" fmla="*/ 10031 h 19597"/>
              <a:gd name="connsiteX3" fmla="*/ 421425 w 430950"/>
              <a:gd name="connsiteY3" fmla="*/ 10072 h 195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30950" h="19597">
                <a:moveTo>
                  <a:pt x="9525" y="9525"/>
                </a:moveTo>
                <a:cubicBezTo>
                  <a:pt x="141085" y="9525"/>
                  <a:pt x="206871" y="9674"/>
                  <a:pt x="272646" y="9824"/>
                </a:cubicBezTo>
                <a:cubicBezTo>
                  <a:pt x="305533" y="9899"/>
                  <a:pt x="338418" y="9974"/>
                  <a:pt x="379523" y="10031"/>
                </a:cubicBezTo>
                <a:lnTo>
                  <a:pt x="421425" y="10072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Freeform 3"/>
          <p:cNvSpPr/>
          <p:nvPr/>
        </p:nvSpPr>
        <p:spPr>
          <a:xfrm>
            <a:off x="5544060" y="3394318"/>
            <a:ext cx="105515" cy="81981"/>
          </a:xfrm>
          <a:custGeom>
            <a:avLst/>
            <a:gdLst>
              <a:gd name="connsiteX0" fmla="*/ 9525 w 105515"/>
              <a:gd name="connsiteY0" fmla="*/ 72456 h 81981"/>
              <a:gd name="connsiteX1" fmla="*/ 95990 w 105515"/>
              <a:gd name="connsiteY1" fmla="*/ 41030 h 81981"/>
              <a:gd name="connsiteX2" fmla="*/ 9553 w 105515"/>
              <a:gd name="connsiteY2" fmla="*/ 9525 h 81981"/>
              <a:gd name="connsiteX3" fmla="*/ 9525 w 105515"/>
              <a:gd name="connsiteY3" fmla="*/ 72456 h 8198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5515" h="81981">
                <a:moveTo>
                  <a:pt x="9525" y="72456"/>
                </a:moveTo>
                <a:lnTo>
                  <a:pt x="95990" y="41030"/>
                </a:lnTo>
                <a:lnTo>
                  <a:pt x="9553" y="9525"/>
                </a:lnTo>
                <a:lnTo>
                  <a:pt x="9525" y="72456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3"/>
          <p:cNvSpPr/>
          <p:nvPr/>
        </p:nvSpPr>
        <p:spPr>
          <a:xfrm>
            <a:off x="1854224" y="2750025"/>
            <a:ext cx="5621100" cy="534899"/>
          </a:xfrm>
          <a:custGeom>
            <a:avLst/>
            <a:gdLst>
              <a:gd name="connsiteX0" fmla="*/ 0 w 5621100"/>
              <a:gd name="connsiteY0" fmla="*/ 0 h 534899"/>
              <a:gd name="connsiteX1" fmla="*/ 5621100 w 5621100"/>
              <a:gd name="connsiteY1" fmla="*/ 534899 h 534899"/>
              <a:gd name="connsiteX2" fmla="*/ 0 w 5621100"/>
              <a:gd name="connsiteY2" fmla="*/ 0 h 534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621100" h="534899">
                <a:moveTo>
                  <a:pt x="0" y="0"/>
                </a:moveTo>
                <a:cubicBezTo>
                  <a:pt x="2810549" y="0"/>
                  <a:pt x="5621100" y="267449"/>
                  <a:pt x="5621100" y="534899"/>
                </a:cubicBez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Freeform 3"/>
          <p:cNvSpPr/>
          <p:nvPr/>
        </p:nvSpPr>
        <p:spPr>
          <a:xfrm>
            <a:off x="1844699" y="2740500"/>
            <a:ext cx="5558525" cy="473937"/>
          </a:xfrm>
          <a:custGeom>
            <a:avLst/>
            <a:gdLst>
              <a:gd name="connsiteX0" fmla="*/ 9525 w 5558525"/>
              <a:gd name="connsiteY0" fmla="*/ 9525 h 473937"/>
              <a:gd name="connsiteX1" fmla="*/ 3874031 w 5558525"/>
              <a:gd name="connsiteY1" fmla="*/ 176681 h 473937"/>
              <a:gd name="connsiteX2" fmla="*/ 5147562 w 5558525"/>
              <a:gd name="connsiteY2" fmla="*/ 348016 h 473937"/>
              <a:gd name="connsiteX3" fmla="*/ 5504370 w 5558525"/>
              <a:gd name="connsiteY3" fmla="*/ 444653 h 473937"/>
              <a:gd name="connsiteX4" fmla="*/ 5533434 w 5558525"/>
              <a:gd name="connsiteY4" fmla="*/ 457018 h 473937"/>
              <a:gd name="connsiteX5" fmla="*/ 5546597 w 5558525"/>
              <a:gd name="connsiteY5" fmla="*/ 463216 h 473937"/>
              <a:gd name="connsiteX6" fmla="*/ 5549000 w 5558525"/>
              <a:gd name="connsiteY6" fmla="*/ 464412 h 4739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5558525" h="473937">
                <a:moveTo>
                  <a:pt x="9525" y="9525"/>
                </a:moveTo>
                <a:cubicBezTo>
                  <a:pt x="1414800" y="9525"/>
                  <a:pt x="2820074" y="76387"/>
                  <a:pt x="3874031" y="176681"/>
                </a:cubicBezTo>
                <a:cubicBezTo>
                  <a:pt x="4401009" y="226828"/>
                  <a:pt x="4840157" y="285332"/>
                  <a:pt x="5147562" y="348016"/>
                </a:cubicBezTo>
                <a:cubicBezTo>
                  <a:pt x="5301264" y="379358"/>
                  <a:pt x="5422030" y="411744"/>
                  <a:pt x="5504370" y="444653"/>
                </a:cubicBezTo>
                <a:cubicBezTo>
                  <a:pt x="5514662" y="448767"/>
                  <a:pt x="5524354" y="452889"/>
                  <a:pt x="5533434" y="457018"/>
                </a:cubicBezTo>
                <a:cubicBezTo>
                  <a:pt x="5537975" y="459082"/>
                  <a:pt x="5542364" y="461148"/>
                  <a:pt x="5546597" y="463216"/>
                </a:cubicBezTo>
                <a:lnTo>
                  <a:pt x="5549000" y="464412"/>
                </a:lnTo>
              </a:path>
            </a:pathLst>
          </a:custGeom>
          <a:ln w="25400">
            <a:solidFill>
              <a:srgbClr val="59595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Freeform 3"/>
          <p:cNvSpPr/>
          <p:nvPr/>
        </p:nvSpPr>
        <p:spPr>
          <a:xfrm>
            <a:off x="7362149" y="3172917"/>
            <a:ext cx="102813" cy="102037"/>
          </a:xfrm>
          <a:custGeom>
            <a:avLst/>
            <a:gdLst>
              <a:gd name="connsiteX0" fmla="*/ 9525 w 102813"/>
              <a:gd name="connsiteY0" fmla="*/ 54465 h 102037"/>
              <a:gd name="connsiteX1" fmla="*/ 93288 w 102813"/>
              <a:gd name="connsiteY1" fmla="*/ 92512 h 102037"/>
              <a:gd name="connsiteX2" fmla="*/ 53578 w 102813"/>
              <a:gd name="connsiteY2" fmla="*/ 9525 h 102037"/>
              <a:gd name="connsiteX3" fmla="*/ 9525 w 102813"/>
              <a:gd name="connsiteY3" fmla="*/ 54465 h 1020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2813" h="102037">
                <a:moveTo>
                  <a:pt x="9525" y="54465"/>
                </a:moveTo>
                <a:lnTo>
                  <a:pt x="93288" y="92512"/>
                </a:lnTo>
                <a:lnTo>
                  <a:pt x="53578" y="9525"/>
                </a:lnTo>
                <a:lnTo>
                  <a:pt x="9525" y="54465"/>
                </a:lnTo>
              </a:path>
            </a:pathLst>
          </a:custGeom>
          <a:solidFill>
            <a:srgbClr val="595959">
              <a:alpha val="100000"/>
            </a:srgbClr>
          </a:solidFill>
          <a:ln w="25400">
            <a:solidFill>
              <a:srgbClr val="595959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Freeform 3"/>
          <p:cNvSpPr/>
          <p:nvPr/>
        </p:nvSpPr>
        <p:spPr>
          <a:xfrm>
            <a:off x="427025" y="1894975"/>
            <a:ext cx="1850700" cy="424200"/>
          </a:xfrm>
          <a:custGeom>
            <a:avLst/>
            <a:gdLst>
              <a:gd name="connsiteX0" fmla="*/ 0 w 1850700"/>
              <a:gd name="connsiteY0" fmla="*/ 0 h 424200"/>
              <a:gd name="connsiteX1" fmla="*/ 1850700 w 1850700"/>
              <a:gd name="connsiteY1" fmla="*/ 0 h 424200"/>
              <a:gd name="connsiteX2" fmla="*/ 1850700 w 1850700"/>
              <a:gd name="connsiteY2" fmla="*/ 424200 h 424200"/>
              <a:gd name="connsiteX3" fmla="*/ 0 w 1850700"/>
              <a:gd name="connsiteY3" fmla="*/ 424200 h 424200"/>
              <a:gd name="connsiteX4" fmla="*/ 0 w 1850700"/>
              <a:gd name="connsiteY4" fmla="*/ 0 h 42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0700" h="424200">
                <a:moveTo>
                  <a:pt x="0" y="0"/>
                </a:moveTo>
                <a:lnTo>
                  <a:pt x="1850700" y="0"/>
                </a:lnTo>
                <a:lnTo>
                  <a:pt x="1850700" y="424200"/>
                </a:lnTo>
                <a:lnTo>
                  <a:pt x="0" y="424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Freeform 3"/>
          <p:cNvSpPr/>
          <p:nvPr/>
        </p:nvSpPr>
        <p:spPr>
          <a:xfrm>
            <a:off x="399550" y="4569200"/>
            <a:ext cx="5170500" cy="571500"/>
          </a:xfrm>
          <a:custGeom>
            <a:avLst/>
            <a:gdLst>
              <a:gd name="connsiteX0" fmla="*/ 0 w 5170500"/>
              <a:gd name="connsiteY0" fmla="*/ 0 h 571500"/>
              <a:gd name="connsiteX1" fmla="*/ 5170500 w 5170500"/>
              <a:gd name="connsiteY1" fmla="*/ 0 h 571500"/>
              <a:gd name="connsiteX2" fmla="*/ 5170500 w 5170500"/>
              <a:gd name="connsiteY2" fmla="*/ 571500 h 571500"/>
              <a:gd name="connsiteX3" fmla="*/ 0 w 5170500"/>
              <a:gd name="connsiteY3" fmla="*/ 571500 h 571500"/>
              <a:gd name="connsiteX4" fmla="*/ 0 w 5170500"/>
              <a:gd name="connsiteY4" fmla="*/ 0 h 571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170500" h="571500">
                <a:moveTo>
                  <a:pt x="0" y="0"/>
                </a:moveTo>
                <a:lnTo>
                  <a:pt x="5170500" y="0"/>
                </a:lnTo>
                <a:lnTo>
                  <a:pt x="5170500" y="571500"/>
                </a:lnTo>
                <a:lnTo>
                  <a:pt x="0" y="571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Freeform 3"/>
          <p:cNvSpPr/>
          <p:nvPr/>
        </p:nvSpPr>
        <p:spPr>
          <a:xfrm>
            <a:off x="311700" y="445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699 h 572700"/>
              <a:gd name="connsiteX3" fmla="*/ 0 w 8520600"/>
              <a:gd name="connsiteY3" fmla="*/ 572699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0" y="0"/>
            <a:ext cx="3048000" cy="1562100"/>
          </a:xfrm>
          <a:prstGeom prst="rect">
            <a:avLst/>
          </a:prstGeom>
          <a:noFill/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48" name="TextBox 1"/>
          <p:cNvSpPr txBox="1"/>
          <p:nvPr/>
        </p:nvSpPr>
        <p:spPr>
          <a:xfrm>
            <a:off x="5854700" y="2527300"/>
            <a:ext cx="698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1"/>
          <p:cNvSpPr txBox="1"/>
          <p:nvPr/>
        </p:nvSpPr>
        <p:spPr>
          <a:xfrm>
            <a:off x="7378700" y="2527300"/>
            <a:ext cx="6985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Device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"/>
          <p:cNvSpPr txBox="1"/>
          <p:nvPr/>
        </p:nvSpPr>
        <p:spPr>
          <a:xfrm>
            <a:off x="6311900" y="812800"/>
            <a:ext cx="241300" cy="45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600"/>
              </a:lnSpc>
            </a:pPr>
            <a:r>
              <a:rPr lang="en-US" altLang="zh-CN" sz="3600" b="1" dirty="0" smtClean="0">
                <a:solidFill>
                  <a:srgbClr val="980000"/>
                </a:solidFill>
                <a:latin typeface="微软雅黑" pitchFamily="18" charset="0"/>
                <a:cs typeface="微软雅黑" pitchFamily="18" charset="0"/>
              </a:rPr>
              <a:t>d</a:t>
            </a:r>
            <a:endParaRPr lang="en-US" altLang="zh-CN" sz="3600" b="1" dirty="0" smtClean="0">
              <a:solidFill>
                <a:srgbClr val="98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51" name="TextBox 1"/>
          <p:cNvSpPr txBox="1"/>
          <p:nvPr/>
        </p:nvSpPr>
        <p:spPr>
          <a:xfrm>
            <a:off x="6565900" y="723900"/>
            <a:ext cx="342900" cy="48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3800"/>
              </a:lnSpc>
            </a:pPr>
            <a:r>
              <a:rPr lang="en-US" altLang="zh-CN" sz="3600" b="1" dirty="0" smtClean="0">
                <a:solidFill>
                  <a:srgbClr val="980000"/>
                </a:solidFill>
                <a:latin typeface="微软雅黑" pitchFamily="18" charset="0"/>
                <a:cs typeface="微软雅黑" pitchFamily="18" charset="0"/>
              </a:rPr>
              <a:t>is</a:t>
            </a:r>
            <a:endParaRPr lang="en-US" altLang="zh-CN" sz="3600" b="1" dirty="0" smtClean="0">
              <a:solidFill>
                <a:srgbClr val="98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52" name="TextBox 1"/>
          <p:cNvSpPr txBox="1"/>
          <p:nvPr/>
        </p:nvSpPr>
        <p:spPr>
          <a:xfrm>
            <a:off x="6908800" y="495300"/>
            <a:ext cx="9144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4900"/>
              </a:lnSpc>
            </a:pPr>
            <a:r>
              <a:rPr lang="en-US" altLang="zh-CN" sz="3600" b="1" dirty="0" smtClean="0">
                <a:solidFill>
                  <a:srgbClr val="980000"/>
                </a:solidFill>
                <a:latin typeface="微软雅黑" pitchFamily="18" charset="0"/>
                <a:cs typeface="微软雅黑" pitchFamily="18" charset="0"/>
              </a:rPr>
              <a:t>tribu</a:t>
            </a:r>
            <a:endParaRPr lang="en-US" altLang="zh-CN" sz="3600" b="1" dirty="0" smtClean="0">
              <a:solidFill>
                <a:srgbClr val="98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53" name="TextBox 1"/>
          <p:cNvSpPr txBox="1"/>
          <p:nvPr/>
        </p:nvSpPr>
        <p:spPr>
          <a:xfrm>
            <a:off x="7823200" y="330200"/>
            <a:ext cx="6350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4300"/>
              </a:lnSpc>
            </a:pPr>
            <a:r>
              <a:rPr lang="en-US" altLang="zh-CN" sz="3600" b="1" dirty="0" smtClean="0">
                <a:solidFill>
                  <a:srgbClr val="980000"/>
                </a:solidFill>
                <a:latin typeface="微软雅黑" pitchFamily="18" charset="0"/>
                <a:cs typeface="微软雅黑" pitchFamily="18" charset="0"/>
              </a:rPr>
              <a:t>ted</a:t>
            </a:r>
            <a:endParaRPr lang="en-US" altLang="zh-CN" sz="3600" b="1" dirty="0" smtClean="0">
              <a:solidFill>
                <a:srgbClr val="98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54" name="TextBox 1"/>
          <p:cNvSpPr txBox="1"/>
          <p:nvPr/>
        </p:nvSpPr>
        <p:spPr>
          <a:xfrm>
            <a:off x="2768600" y="3365500"/>
            <a:ext cx="3048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1"/>
          <p:cNvSpPr txBox="1"/>
          <p:nvPr/>
        </p:nvSpPr>
        <p:spPr>
          <a:xfrm>
            <a:off x="6083300" y="3365500"/>
            <a:ext cx="2794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1"/>
          <p:cNvSpPr txBox="1"/>
          <p:nvPr/>
        </p:nvSpPr>
        <p:spPr>
          <a:xfrm>
            <a:off x="1016000" y="2679700"/>
            <a:ext cx="5461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b="1" dirty="0" smtClean="0">
                <a:solidFill>
                  <a:srgbClr val="880000"/>
                </a:solidFill>
                <a:latin typeface="Times New Roman" pitchFamily="18" charset="0"/>
                <a:cs typeface="Times New Roman" pitchFamily="18" charset="0"/>
              </a:rPr>
              <a:t>biases</a:t>
            </a:r>
            <a:endParaRPr lang="en-US" altLang="zh-CN" sz="1400" b="1" dirty="0" smtClean="0">
              <a:solidFill>
                <a:srgbClr val="8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1"/>
          <p:cNvSpPr txBox="1"/>
          <p:nvPr/>
        </p:nvSpPr>
        <p:spPr>
          <a:xfrm>
            <a:off x="1219200" y="3365500"/>
            <a:ext cx="139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1"/>
          <p:cNvSpPr txBox="1"/>
          <p:nvPr/>
        </p:nvSpPr>
        <p:spPr>
          <a:xfrm>
            <a:off x="7759700" y="3365500"/>
            <a:ext cx="203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b="1" dirty="0" smtClean="0">
                <a:solidFill>
                  <a:srgbClr val="880000"/>
                </a:solidFill>
                <a:latin typeface="Times New Roman" pitchFamily="18" charset="0"/>
                <a:cs typeface="Times New Roman" pitchFamily="18" charset="0"/>
              </a:rPr>
              <a:t>−=</a:t>
            </a:r>
            <a:endParaRPr lang="en-US" altLang="zh-CN" sz="1400" b="1" dirty="0" smtClean="0">
              <a:solidFill>
                <a:srgbClr val="8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1"/>
          <p:cNvSpPr txBox="1"/>
          <p:nvPr/>
        </p:nvSpPr>
        <p:spPr>
          <a:xfrm>
            <a:off x="4508500" y="3365500"/>
            <a:ext cx="1397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1"/>
          <p:cNvSpPr txBox="1"/>
          <p:nvPr/>
        </p:nvSpPr>
        <p:spPr>
          <a:xfrm>
            <a:off x="482600" y="4076700"/>
            <a:ext cx="33274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rate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2000"/>
              </a:lnSpc>
              <a:tabLst>
                <a:tab pos="317500" algn="l"/>
              </a:tabLst>
            </a:pP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Devices: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Processes,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Machines,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GPUs,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endParaRPr lang="en-US" altLang="zh-CN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1"/>
          <p:cNvSpPr txBox="1"/>
          <p:nvPr/>
        </p:nvSpPr>
        <p:spPr>
          <a:xfrm>
            <a:off x="393700" y="622300"/>
            <a:ext cx="50927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Computation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dataflow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graph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445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699 h 572700"/>
              <a:gd name="connsiteX3" fmla="*/ 0 w 8520600"/>
              <a:gd name="connsiteY3" fmla="*/ 572699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505600" y="1081575"/>
            <a:ext cx="6774000" cy="3975299"/>
          </a:xfrm>
          <a:custGeom>
            <a:avLst/>
            <a:gdLst>
              <a:gd name="connsiteX0" fmla="*/ 0 w 6774000"/>
              <a:gd name="connsiteY0" fmla="*/ 0 h 3975299"/>
              <a:gd name="connsiteX1" fmla="*/ 6773999 w 6774000"/>
              <a:gd name="connsiteY1" fmla="*/ 0 h 3975299"/>
              <a:gd name="connsiteX2" fmla="*/ 6773999 w 6774000"/>
              <a:gd name="connsiteY2" fmla="*/ 3975299 h 3975299"/>
              <a:gd name="connsiteX3" fmla="*/ 0 w 6774000"/>
              <a:gd name="connsiteY3" fmla="*/ 3975299 h 3975299"/>
              <a:gd name="connsiteX4" fmla="*/ 0 w 6774000"/>
              <a:gd name="connsiteY4" fmla="*/ 0 h 39752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774000" h="3975299">
                <a:moveTo>
                  <a:pt x="0" y="0"/>
                </a:moveTo>
                <a:lnTo>
                  <a:pt x="6773999" y="0"/>
                </a:lnTo>
                <a:lnTo>
                  <a:pt x="6773999" y="3975299"/>
                </a:lnTo>
                <a:lnTo>
                  <a:pt x="0" y="39752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54125" y="1576850"/>
            <a:ext cx="0" cy="2740800"/>
          </a:xfrm>
          <a:custGeom>
            <a:avLst/>
            <a:gdLst>
              <a:gd name="connsiteX0" fmla="*/ 0 w 0"/>
              <a:gd name="connsiteY0" fmla="*/ 0 h 2740800"/>
              <a:gd name="connsiteX1" fmla="*/ 0 w 0"/>
              <a:gd name="connsiteY1" fmla="*/ 2740799 h 2740800"/>
              <a:gd name="connsiteX2" fmla="*/ 0 w 0"/>
              <a:gd name="connsiteY2" fmla="*/ 0 h 274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2740800">
                <a:moveTo>
                  <a:pt x="0" y="0"/>
                </a:moveTo>
                <a:lnTo>
                  <a:pt x="0" y="27407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335075" y="1557800"/>
            <a:ext cx="76200" cy="2550300"/>
          </a:xfrm>
          <a:custGeom>
            <a:avLst/>
            <a:gdLst>
              <a:gd name="connsiteX0" fmla="*/ 19050 w 76200"/>
              <a:gd name="connsiteY0" fmla="*/ 19050 h 2550300"/>
              <a:gd name="connsiteX1" fmla="*/ 19050 w 76200"/>
              <a:gd name="connsiteY1" fmla="*/ 2531249 h 2550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200" h="2550300">
                <a:moveTo>
                  <a:pt x="19050" y="19050"/>
                </a:moveTo>
                <a:lnTo>
                  <a:pt x="19050" y="2531249"/>
                </a:lnTo>
              </a:path>
            </a:pathLst>
          </a:custGeom>
          <a:ln w="381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272143" y="4070000"/>
            <a:ext cx="163962" cy="211001"/>
          </a:xfrm>
          <a:custGeom>
            <a:avLst/>
            <a:gdLst>
              <a:gd name="connsiteX0" fmla="*/ 19050 w 163962"/>
              <a:gd name="connsiteY0" fmla="*/ 19050 h 211001"/>
              <a:gd name="connsiteX1" fmla="*/ 81981 w 163962"/>
              <a:gd name="connsiteY1" fmla="*/ 191951 h 211001"/>
              <a:gd name="connsiteX2" fmla="*/ 144912 w 163962"/>
              <a:gd name="connsiteY2" fmla="*/ 19050 h 211001"/>
              <a:gd name="connsiteX3" fmla="*/ 19050 w 163962"/>
              <a:gd name="connsiteY3" fmla="*/ 19050 h 211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63962" h="211001">
                <a:moveTo>
                  <a:pt x="19050" y="19050"/>
                </a:moveTo>
                <a:lnTo>
                  <a:pt x="81981" y="191951"/>
                </a:lnTo>
                <a:lnTo>
                  <a:pt x="144912" y="19050"/>
                </a:lnTo>
                <a:lnTo>
                  <a:pt x="19050" y="19050"/>
                </a:lnTo>
              </a:path>
            </a:pathLst>
          </a:custGeom>
          <a:solidFill>
            <a:srgbClr val="FF0000">
              <a:alpha val="100000"/>
            </a:srgbClr>
          </a:solidFill>
          <a:ln w="38100">
            <a:solidFill>
              <a:srgbClr val="FF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354125" y="1904225"/>
            <a:ext cx="1572000" cy="1708200"/>
          </a:xfrm>
          <a:custGeom>
            <a:avLst/>
            <a:gdLst>
              <a:gd name="connsiteX0" fmla="*/ 0 w 1572000"/>
              <a:gd name="connsiteY0" fmla="*/ 0 h 1708200"/>
              <a:gd name="connsiteX1" fmla="*/ 1571999 w 1572000"/>
              <a:gd name="connsiteY1" fmla="*/ 0 h 1708200"/>
              <a:gd name="connsiteX2" fmla="*/ 1571999 w 1572000"/>
              <a:gd name="connsiteY2" fmla="*/ 1708200 h 1708200"/>
              <a:gd name="connsiteX3" fmla="*/ 0 w 1572000"/>
              <a:gd name="connsiteY3" fmla="*/ 1708200 h 1708200"/>
              <a:gd name="connsiteX4" fmla="*/ 0 w 1572000"/>
              <a:gd name="connsiteY4" fmla="*/ 0 h 1708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572000" h="1708200">
                <a:moveTo>
                  <a:pt x="0" y="0"/>
                </a:moveTo>
                <a:lnTo>
                  <a:pt x="1571999" y="0"/>
                </a:lnTo>
                <a:lnTo>
                  <a:pt x="1571999" y="1708200"/>
                </a:lnTo>
                <a:lnTo>
                  <a:pt x="0" y="1708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10" name="TextBox 1"/>
          <p:cNvSpPr txBox="1"/>
          <p:nvPr/>
        </p:nvSpPr>
        <p:spPr>
          <a:xfrm>
            <a:off x="584200" y="635000"/>
            <a:ext cx="79502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Started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Learning?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26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Four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ways,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varying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complexity:</a:t>
            </a:r>
            <a:endParaRPr lang="en-US" altLang="zh-CN" sz="2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431800" y="1930400"/>
            <a:ext cx="65786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400"/>
              </a:lnSpc>
              <a:tabLst>
                <a:tab pos="609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(1)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Cloud-based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API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(Vision,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Speech,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etc.)</a:t>
            </a:r>
            <a:endParaRPr lang="en-US" altLang="zh-CN" sz="2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300"/>
              </a:lnSpc>
              <a:tabLst>
                <a:tab pos="609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(2)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Run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your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own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pretrained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model</a:t>
            </a:r>
            <a:endParaRPr lang="en-US" altLang="zh-CN" sz="2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300"/>
              </a:lnSpc>
              <a:tabLst>
                <a:tab pos="609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(3)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existing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model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architecture,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and</a:t>
            </a:r>
            <a:endParaRPr lang="en-US" altLang="zh-CN" sz="2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300"/>
              </a:lnSpc>
              <a:tabLst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retrain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fine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tune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your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dataset</a:t>
            </a:r>
            <a:endParaRPr lang="en-US" altLang="zh-CN" sz="2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200"/>
              </a:lnSpc>
              <a:tabLst>
                <a:tab pos="6096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(4)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Develop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your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own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machine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learning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models</a:t>
            </a:r>
            <a:endParaRPr lang="en-US" altLang="zh-CN" sz="2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300"/>
              </a:lnSpc>
              <a:tabLst>
                <a:tab pos="609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new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problems</a:t>
            </a:r>
            <a:endParaRPr lang="en-US" altLang="zh-CN" sz="2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7531100" y="2120900"/>
            <a:ext cx="1193800" cy="172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  <a:tabLst>
                <a:tab pos="38100" algn="l"/>
                <a:tab pos="88900" algn="l"/>
                <a:tab pos="2540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  <a:tabLst>
                <a:tab pos="38100" algn="l"/>
                <a:tab pos="88900" algn="l"/>
                <a:tab pos="2540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flexible,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  <a:tabLst>
                <a:tab pos="38100" algn="l"/>
                <a:tab pos="88900" algn="l"/>
                <a:tab pos="2540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  <a:tabLst>
                <a:tab pos="38100" algn="l"/>
                <a:tab pos="88900" algn="l"/>
                <a:tab pos="2540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effort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  <a:tabLst>
                <a:tab pos="38100" algn="l"/>
                <a:tab pos="88900" algn="l"/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required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0" y="0"/>
            <a:ext cx="9144000" cy="787400"/>
          </a:xfrm>
          <a:custGeom>
            <a:avLst/>
            <a:gdLst>
              <a:gd name="connsiteX0" fmla="*/ 0 w 9144000"/>
              <a:gd name="connsiteY0" fmla="*/ 0 h 787400"/>
              <a:gd name="connsiteX1" fmla="*/ 9144000 w 9144000"/>
              <a:gd name="connsiteY1" fmla="*/ 0 h 787400"/>
              <a:gd name="connsiteX2" fmla="*/ 9144000 w 9144000"/>
              <a:gd name="connsiteY2" fmla="*/ 787400 h 787400"/>
              <a:gd name="connsiteX3" fmla="*/ 0 w 9144000"/>
              <a:gd name="connsiteY3" fmla="*/ 787400 h 787400"/>
              <a:gd name="connsiteX4" fmla="*/ 0 w 9144000"/>
              <a:gd name="connsiteY4" fmla="*/ 0 h 787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787400">
                <a:moveTo>
                  <a:pt x="0" y="0"/>
                </a:moveTo>
                <a:lnTo>
                  <a:pt x="9144000" y="0"/>
                </a:lnTo>
                <a:lnTo>
                  <a:pt x="9144000" y="787400"/>
                </a:lnTo>
                <a:lnTo>
                  <a:pt x="0" y="7874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57087" y="4176975"/>
            <a:ext cx="6296025" cy="828675"/>
          </a:xfrm>
          <a:custGeom>
            <a:avLst/>
            <a:gdLst>
              <a:gd name="connsiteX0" fmla="*/ 0 w 6296025"/>
              <a:gd name="connsiteY0" fmla="*/ 0 h 828675"/>
              <a:gd name="connsiteX1" fmla="*/ 6296025 w 6296025"/>
              <a:gd name="connsiteY1" fmla="*/ 0 h 828675"/>
              <a:gd name="connsiteX2" fmla="*/ 6296025 w 6296025"/>
              <a:gd name="connsiteY2" fmla="*/ 828675 h 828675"/>
              <a:gd name="connsiteX3" fmla="*/ 0 w 6296025"/>
              <a:gd name="connsiteY3" fmla="*/ 828675 h 828675"/>
              <a:gd name="connsiteX4" fmla="*/ 0 w 6296025"/>
              <a:gd name="connsiteY4" fmla="*/ 0 h 828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96025" h="828675">
                <a:moveTo>
                  <a:pt x="0" y="0"/>
                </a:moveTo>
                <a:lnTo>
                  <a:pt x="6296025" y="0"/>
                </a:lnTo>
                <a:lnTo>
                  <a:pt x="6296025" y="828675"/>
                </a:lnTo>
                <a:lnTo>
                  <a:pt x="0" y="8286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52400" y="3000300"/>
            <a:ext cx="5772150" cy="981075"/>
          </a:xfrm>
          <a:custGeom>
            <a:avLst/>
            <a:gdLst>
              <a:gd name="connsiteX0" fmla="*/ 0 w 5772150"/>
              <a:gd name="connsiteY0" fmla="*/ 0 h 981075"/>
              <a:gd name="connsiteX1" fmla="*/ 5772150 w 5772150"/>
              <a:gd name="connsiteY1" fmla="*/ 0 h 981075"/>
              <a:gd name="connsiteX2" fmla="*/ 5772150 w 5772150"/>
              <a:gd name="connsiteY2" fmla="*/ 981075 h 981075"/>
              <a:gd name="connsiteX3" fmla="*/ 0 w 5772150"/>
              <a:gd name="connsiteY3" fmla="*/ 981075 h 981075"/>
              <a:gd name="connsiteX4" fmla="*/ 0 w 5772150"/>
              <a:gd name="connsiteY4" fmla="*/ 0 h 9810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772150" h="981075">
                <a:moveTo>
                  <a:pt x="0" y="0"/>
                </a:moveTo>
                <a:lnTo>
                  <a:pt x="5772150" y="0"/>
                </a:lnTo>
                <a:lnTo>
                  <a:pt x="5772150" y="981075"/>
                </a:lnTo>
                <a:lnTo>
                  <a:pt x="0" y="9810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57100" y="1824425"/>
            <a:ext cx="5334000" cy="942975"/>
          </a:xfrm>
          <a:custGeom>
            <a:avLst/>
            <a:gdLst>
              <a:gd name="connsiteX0" fmla="*/ 0 w 5334000"/>
              <a:gd name="connsiteY0" fmla="*/ 0 h 942975"/>
              <a:gd name="connsiteX1" fmla="*/ 5334000 w 5334000"/>
              <a:gd name="connsiteY1" fmla="*/ 0 h 942975"/>
              <a:gd name="connsiteX2" fmla="*/ 5334000 w 5334000"/>
              <a:gd name="connsiteY2" fmla="*/ 942975 h 942975"/>
              <a:gd name="connsiteX3" fmla="*/ 0 w 5334000"/>
              <a:gd name="connsiteY3" fmla="*/ 942975 h 942975"/>
              <a:gd name="connsiteX4" fmla="*/ 0 w 5334000"/>
              <a:gd name="connsiteY4" fmla="*/ 0 h 942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334000" h="942975">
                <a:moveTo>
                  <a:pt x="0" y="0"/>
                </a:moveTo>
                <a:lnTo>
                  <a:pt x="5334000" y="0"/>
                </a:lnTo>
                <a:lnTo>
                  <a:pt x="5334000" y="942975"/>
                </a:lnTo>
                <a:lnTo>
                  <a:pt x="0" y="9429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52400" y="710000"/>
            <a:ext cx="5996206" cy="881525"/>
          </a:xfrm>
          <a:custGeom>
            <a:avLst/>
            <a:gdLst>
              <a:gd name="connsiteX0" fmla="*/ 0 w 5996206"/>
              <a:gd name="connsiteY0" fmla="*/ 0 h 881525"/>
              <a:gd name="connsiteX1" fmla="*/ 5996206 w 5996206"/>
              <a:gd name="connsiteY1" fmla="*/ 0 h 881525"/>
              <a:gd name="connsiteX2" fmla="*/ 5996206 w 5996206"/>
              <a:gd name="connsiteY2" fmla="*/ 881525 h 881525"/>
              <a:gd name="connsiteX3" fmla="*/ 0 w 5996206"/>
              <a:gd name="connsiteY3" fmla="*/ 881525 h 881525"/>
              <a:gd name="connsiteX4" fmla="*/ 0 w 5996206"/>
              <a:gd name="connsiteY4" fmla="*/ 0 h 8815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996206" h="881525">
                <a:moveTo>
                  <a:pt x="0" y="0"/>
                </a:moveTo>
                <a:lnTo>
                  <a:pt x="5996206" y="0"/>
                </a:lnTo>
                <a:lnTo>
                  <a:pt x="5996206" y="881525"/>
                </a:lnTo>
                <a:lnTo>
                  <a:pt x="0" y="8815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812950" y="855425"/>
            <a:ext cx="2331049" cy="584200"/>
          </a:xfrm>
          <a:custGeom>
            <a:avLst/>
            <a:gdLst>
              <a:gd name="connsiteX0" fmla="*/ 0 w 2331049"/>
              <a:gd name="connsiteY0" fmla="*/ 0 h 584200"/>
              <a:gd name="connsiteX1" fmla="*/ 2331049 w 2331049"/>
              <a:gd name="connsiteY1" fmla="*/ 0 h 584200"/>
              <a:gd name="connsiteX2" fmla="*/ 2331049 w 2331049"/>
              <a:gd name="connsiteY2" fmla="*/ 584200 h 584200"/>
              <a:gd name="connsiteX3" fmla="*/ 0 w 2331049"/>
              <a:gd name="connsiteY3" fmla="*/ 584200 h 584200"/>
              <a:gd name="connsiteX4" fmla="*/ 0 w 2331049"/>
              <a:gd name="connsiteY4" fmla="*/ 0 h 58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31049" h="584200">
                <a:moveTo>
                  <a:pt x="0" y="0"/>
                </a:moveTo>
                <a:lnTo>
                  <a:pt x="2331049" y="0"/>
                </a:lnTo>
                <a:lnTo>
                  <a:pt x="2331049" y="584200"/>
                </a:lnTo>
                <a:lnTo>
                  <a:pt x="0" y="584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812950" y="1998425"/>
            <a:ext cx="2331049" cy="584200"/>
          </a:xfrm>
          <a:custGeom>
            <a:avLst/>
            <a:gdLst>
              <a:gd name="connsiteX0" fmla="*/ 0 w 2331049"/>
              <a:gd name="connsiteY0" fmla="*/ 0 h 584200"/>
              <a:gd name="connsiteX1" fmla="*/ 2331049 w 2331049"/>
              <a:gd name="connsiteY1" fmla="*/ 0 h 584200"/>
              <a:gd name="connsiteX2" fmla="*/ 2331049 w 2331049"/>
              <a:gd name="connsiteY2" fmla="*/ 584200 h 584200"/>
              <a:gd name="connsiteX3" fmla="*/ 0 w 2331049"/>
              <a:gd name="connsiteY3" fmla="*/ 584200 h 584200"/>
              <a:gd name="connsiteX4" fmla="*/ 0 w 2331049"/>
              <a:gd name="connsiteY4" fmla="*/ 0 h 58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31049" h="584200">
                <a:moveTo>
                  <a:pt x="0" y="0"/>
                </a:moveTo>
                <a:lnTo>
                  <a:pt x="2331049" y="0"/>
                </a:lnTo>
                <a:lnTo>
                  <a:pt x="2331049" y="584200"/>
                </a:lnTo>
                <a:lnTo>
                  <a:pt x="0" y="584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812950" y="3141425"/>
            <a:ext cx="2331049" cy="584200"/>
          </a:xfrm>
          <a:custGeom>
            <a:avLst/>
            <a:gdLst>
              <a:gd name="connsiteX0" fmla="*/ 0 w 2331049"/>
              <a:gd name="connsiteY0" fmla="*/ 0 h 584200"/>
              <a:gd name="connsiteX1" fmla="*/ 2331049 w 2331049"/>
              <a:gd name="connsiteY1" fmla="*/ 0 h 584200"/>
              <a:gd name="connsiteX2" fmla="*/ 2331049 w 2331049"/>
              <a:gd name="connsiteY2" fmla="*/ 584199 h 584200"/>
              <a:gd name="connsiteX3" fmla="*/ 0 w 2331049"/>
              <a:gd name="connsiteY3" fmla="*/ 584199 h 584200"/>
              <a:gd name="connsiteX4" fmla="*/ 0 w 2331049"/>
              <a:gd name="connsiteY4" fmla="*/ 0 h 58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31049" h="584200">
                <a:moveTo>
                  <a:pt x="0" y="0"/>
                </a:moveTo>
                <a:lnTo>
                  <a:pt x="2331049" y="0"/>
                </a:lnTo>
                <a:lnTo>
                  <a:pt x="2331049" y="584199"/>
                </a:lnTo>
                <a:lnTo>
                  <a:pt x="0" y="5841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812950" y="4360625"/>
            <a:ext cx="2331049" cy="584200"/>
          </a:xfrm>
          <a:custGeom>
            <a:avLst/>
            <a:gdLst>
              <a:gd name="connsiteX0" fmla="*/ 0 w 2331049"/>
              <a:gd name="connsiteY0" fmla="*/ 0 h 584200"/>
              <a:gd name="connsiteX1" fmla="*/ 2331049 w 2331049"/>
              <a:gd name="connsiteY1" fmla="*/ 0 h 584200"/>
              <a:gd name="connsiteX2" fmla="*/ 2331049 w 2331049"/>
              <a:gd name="connsiteY2" fmla="*/ 584200 h 584200"/>
              <a:gd name="connsiteX3" fmla="*/ 0 w 2331049"/>
              <a:gd name="connsiteY3" fmla="*/ 584200 h 584200"/>
              <a:gd name="connsiteX4" fmla="*/ 0 w 2331049"/>
              <a:gd name="connsiteY4" fmla="*/ 0 h 58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31049" h="584200">
                <a:moveTo>
                  <a:pt x="0" y="0"/>
                </a:moveTo>
                <a:lnTo>
                  <a:pt x="2331049" y="0"/>
                </a:lnTo>
                <a:lnTo>
                  <a:pt x="2331049" y="584200"/>
                </a:lnTo>
                <a:lnTo>
                  <a:pt x="0" y="584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9500" y="2893225"/>
            <a:ext cx="8931600" cy="1161000"/>
          </a:xfrm>
          <a:custGeom>
            <a:avLst/>
            <a:gdLst>
              <a:gd name="connsiteX0" fmla="*/ 0 w 8931600"/>
              <a:gd name="connsiteY0" fmla="*/ 0 h 1161000"/>
              <a:gd name="connsiteX1" fmla="*/ 8931600 w 8931600"/>
              <a:gd name="connsiteY1" fmla="*/ 0 h 1161000"/>
              <a:gd name="connsiteX2" fmla="*/ 8931600 w 8931600"/>
              <a:gd name="connsiteY2" fmla="*/ 1160999 h 1161000"/>
              <a:gd name="connsiteX3" fmla="*/ 0 w 8931600"/>
              <a:gd name="connsiteY3" fmla="*/ 1160999 h 1161000"/>
              <a:gd name="connsiteX4" fmla="*/ 0 w 8931600"/>
              <a:gd name="connsiteY4" fmla="*/ 0 h 116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31600" h="1161000">
                <a:moveTo>
                  <a:pt x="0" y="0"/>
                </a:moveTo>
                <a:lnTo>
                  <a:pt x="8931600" y="0"/>
                </a:lnTo>
                <a:lnTo>
                  <a:pt x="8931600" y="1160999"/>
                </a:lnTo>
                <a:lnTo>
                  <a:pt x="0" y="1160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50450" y="2874175"/>
            <a:ext cx="8969700" cy="1199100"/>
          </a:xfrm>
          <a:custGeom>
            <a:avLst/>
            <a:gdLst>
              <a:gd name="connsiteX0" fmla="*/ 19050 w 8969700"/>
              <a:gd name="connsiteY0" fmla="*/ 19050 h 1199100"/>
              <a:gd name="connsiteX1" fmla="*/ 8950650 w 8969700"/>
              <a:gd name="connsiteY1" fmla="*/ 19050 h 1199100"/>
              <a:gd name="connsiteX2" fmla="*/ 8950650 w 8969700"/>
              <a:gd name="connsiteY2" fmla="*/ 1180049 h 1199100"/>
              <a:gd name="connsiteX3" fmla="*/ 19050 w 8969700"/>
              <a:gd name="connsiteY3" fmla="*/ 1180049 h 1199100"/>
              <a:gd name="connsiteX4" fmla="*/ 19050 w 8969700"/>
              <a:gd name="connsiteY4" fmla="*/ 19050 h 1199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69700" h="1199100">
                <a:moveTo>
                  <a:pt x="19050" y="19050"/>
                </a:moveTo>
                <a:lnTo>
                  <a:pt x="8950650" y="19050"/>
                </a:lnTo>
                <a:lnTo>
                  <a:pt x="8950650" y="1180049"/>
                </a:lnTo>
                <a:lnTo>
                  <a:pt x="19050" y="1180049"/>
                </a:lnTo>
                <a:lnTo>
                  <a:pt x="19050" y="19050"/>
                </a:lnTo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FF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9700" y="698500"/>
            <a:ext cx="6019800" cy="9017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816100"/>
            <a:ext cx="5359400" cy="9652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2984500"/>
            <a:ext cx="5791200" cy="10033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" y="4165600"/>
            <a:ext cx="6324600" cy="850900"/>
          </a:xfrm>
          <a:prstGeom prst="rect">
            <a:avLst/>
          </a:prstGeom>
          <a:noFill/>
        </p:spPr>
      </p:pic>
      <p:sp>
        <p:nvSpPr>
          <p:cNvPr id="17" name="TextBox 1"/>
          <p:cNvSpPr txBox="1"/>
          <p:nvPr/>
        </p:nvSpPr>
        <p:spPr>
          <a:xfrm>
            <a:off x="2679700" y="165100"/>
            <a:ext cx="3670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Cloud-based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APIs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896100" y="1092200"/>
            <a:ext cx="2120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cloud.google.com/translate</a:t>
            </a:r>
            <a:endParaRPr lang="en-US" altLang="zh-CN" sz="14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5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6896100" y="2235200"/>
            <a:ext cx="20066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cloud.google.com/speech</a:t>
            </a:r>
            <a:endParaRPr lang="en-US" altLang="zh-CN" sz="14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6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6896100" y="3378200"/>
            <a:ext cx="18923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cloud.google.com/vision</a:t>
            </a:r>
            <a:endParaRPr lang="en-US" altLang="zh-CN" sz="14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7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896100" y="4597400"/>
            <a:ext cx="17272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cloud.google.com/text</a:t>
            </a:r>
            <a:endParaRPr lang="en-US" altLang="zh-CN" sz="14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420637" y="610150"/>
            <a:ext cx="8302724" cy="4517649"/>
          </a:xfrm>
          <a:custGeom>
            <a:avLst/>
            <a:gdLst>
              <a:gd name="connsiteX0" fmla="*/ 0 w 8302724"/>
              <a:gd name="connsiteY0" fmla="*/ 0 h 4517649"/>
              <a:gd name="connsiteX1" fmla="*/ 8302724 w 8302724"/>
              <a:gd name="connsiteY1" fmla="*/ 0 h 4517649"/>
              <a:gd name="connsiteX2" fmla="*/ 8302724 w 8302724"/>
              <a:gd name="connsiteY2" fmla="*/ 4517649 h 4517649"/>
              <a:gd name="connsiteX3" fmla="*/ 0 w 8302724"/>
              <a:gd name="connsiteY3" fmla="*/ 4517649 h 4517649"/>
              <a:gd name="connsiteX4" fmla="*/ 0 w 8302724"/>
              <a:gd name="connsiteY4" fmla="*/ 0 h 45176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2724" h="4517649">
                <a:moveTo>
                  <a:pt x="0" y="0"/>
                </a:moveTo>
                <a:lnTo>
                  <a:pt x="8302724" y="0"/>
                </a:lnTo>
                <a:lnTo>
                  <a:pt x="8302724" y="4517649"/>
                </a:lnTo>
                <a:lnTo>
                  <a:pt x="0" y="451764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11700" y="64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700 h 572700"/>
              <a:gd name="connsiteX3" fmla="*/ 0 w 8520600"/>
              <a:gd name="connsiteY3" fmla="*/ 572700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700"/>
                </a:lnTo>
                <a:lnTo>
                  <a:pt x="0" y="5727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06400" y="596900"/>
            <a:ext cx="8331200" cy="45466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1803400" y="241300"/>
            <a:ext cx="5524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understanding?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0"/>
            <a:ext cx="8520600" cy="1017599"/>
          </a:xfrm>
          <a:custGeom>
            <a:avLst/>
            <a:gdLst>
              <a:gd name="connsiteX0" fmla="*/ 0 w 8520600"/>
              <a:gd name="connsiteY0" fmla="*/ 0 h 1017599"/>
              <a:gd name="connsiteX1" fmla="*/ 8520600 w 8520600"/>
              <a:gd name="connsiteY1" fmla="*/ 0 h 1017599"/>
              <a:gd name="connsiteX2" fmla="*/ 8520600 w 8520600"/>
              <a:gd name="connsiteY2" fmla="*/ 1017599 h 1017599"/>
              <a:gd name="connsiteX3" fmla="*/ 0 w 8520600"/>
              <a:gd name="connsiteY3" fmla="*/ 1017599 h 1017599"/>
              <a:gd name="connsiteX4" fmla="*/ 0 w 8520600"/>
              <a:gd name="connsiteY4" fmla="*/ 0 h 1017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1017599">
                <a:moveTo>
                  <a:pt x="0" y="0"/>
                </a:moveTo>
                <a:lnTo>
                  <a:pt x="8520600" y="0"/>
                </a:lnTo>
                <a:lnTo>
                  <a:pt x="8520600" y="1017599"/>
                </a:lnTo>
                <a:lnTo>
                  <a:pt x="0" y="10175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1169999"/>
            <a:ext cx="4579175" cy="3835400"/>
          </a:xfrm>
          <a:custGeom>
            <a:avLst/>
            <a:gdLst>
              <a:gd name="connsiteX0" fmla="*/ 0 w 4579175"/>
              <a:gd name="connsiteY0" fmla="*/ 0 h 3835400"/>
              <a:gd name="connsiteX1" fmla="*/ 4579175 w 4579175"/>
              <a:gd name="connsiteY1" fmla="*/ 0 h 3835400"/>
              <a:gd name="connsiteX2" fmla="*/ 4579175 w 4579175"/>
              <a:gd name="connsiteY2" fmla="*/ 3835399 h 3835400"/>
              <a:gd name="connsiteX3" fmla="*/ 0 w 4579175"/>
              <a:gd name="connsiteY3" fmla="*/ 3835399 h 3835400"/>
              <a:gd name="connsiteX4" fmla="*/ 0 w 4579175"/>
              <a:gd name="connsiteY4" fmla="*/ 0 h 383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79175" h="3835400">
                <a:moveTo>
                  <a:pt x="0" y="0"/>
                </a:moveTo>
                <a:lnTo>
                  <a:pt x="4579175" y="0"/>
                </a:lnTo>
                <a:lnTo>
                  <a:pt x="4579175" y="3835399"/>
                </a:lnTo>
                <a:lnTo>
                  <a:pt x="0" y="38353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645374" y="1169999"/>
            <a:ext cx="4498625" cy="3810000"/>
          </a:xfrm>
          <a:custGeom>
            <a:avLst/>
            <a:gdLst>
              <a:gd name="connsiteX0" fmla="*/ 0 w 4498625"/>
              <a:gd name="connsiteY0" fmla="*/ 0 h 3810000"/>
              <a:gd name="connsiteX1" fmla="*/ 4498625 w 4498625"/>
              <a:gd name="connsiteY1" fmla="*/ 0 h 3810000"/>
              <a:gd name="connsiteX2" fmla="*/ 4498625 w 4498625"/>
              <a:gd name="connsiteY2" fmla="*/ 3809999 h 3810000"/>
              <a:gd name="connsiteX3" fmla="*/ 0 w 4498625"/>
              <a:gd name="connsiteY3" fmla="*/ 3809999 h 3810000"/>
              <a:gd name="connsiteX4" fmla="*/ 0 w 4498625"/>
              <a:gd name="connsiteY4" fmla="*/ 0 h 3810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98625" h="3810000">
                <a:moveTo>
                  <a:pt x="0" y="0"/>
                </a:moveTo>
                <a:lnTo>
                  <a:pt x="4498625" y="0"/>
                </a:lnTo>
                <a:lnTo>
                  <a:pt x="4498625" y="3809999"/>
                </a:lnTo>
                <a:lnTo>
                  <a:pt x="0" y="3809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55700"/>
            <a:ext cx="4597400" cy="38735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0" y="1155700"/>
            <a:ext cx="4508500" cy="3835400"/>
          </a:xfrm>
          <a:prstGeom prst="rect">
            <a:avLst/>
          </a:prstGeom>
          <a:noFill/>
        </p:spPr>
      </p:pic>
      <p:sp>
        <p:nvSpPr>
          <p:cNvPr id="7" name="TextBox 1"/>
          <p:cNvSpPr txBox="1"/>
          <p:nvPr/>
        </p:nvSpPr>
        <p:spPr>
          <a:xfrm>
            <a:off x="2641600" y="165100"/>
            <a:ext cx="38227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800"/>
              </a:lnSpc>
            </a:pPr>
            <a:r>
              <a:rPr lang="en-US" altLang="zh-CN" sz="2800" dirty="0" smtClean="0">
                <a:solidFill>
                  <a:srgbClr val="333333"/>
                </a:solidFill>
                <a:latin typeface="微软雅黑" pitchFamily="18" charset="0"/>
                <a:cs typeface="微软雅黑" pitchFamily="18" charset="0"/>
              </a:rPr>
              <a:t>Google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333333"/>
                </a:solidFill>
                <a:latin typeface="微软雅黑" pitchFamily="18" charset="0"/>
                <a:cs typeface="微软雅黑" pitchFamily="18" charset="0"/>
              </a:rPr>
              <a:t>Cloud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333333"/>
                </a:solidFill>
                <a:latin typeface="微软雅黑" pitchFamily="18" charset="0"/>
                <a:cs typeface="微软雅黑" pitchFamily="18" charset="0"/>
              </a:rPr>
              <a:t>Vision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333333"/>
                </a:solidFill>
                <a:latin typeface="微软雅黑" pitchFamily="18" charset="0"/>
                <a:cs typeface="微软雅黑" pitchFamily="18" charset="0"/>
              </a:rPr>
              <a:t>API</a:t>
            </a:r>
            <a:endParaRPr lang="en-US" altLang="zh-CN" sz="2800" dirty="0" smtClean="0">
              <a:solidFill>
                <a:srgbClr val="333333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943100" y="647700"/>
            <a:ext cx="5232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800"/>
              </a:lnSpc>
            </a:pPr>
            <a:r>
              <a:rPr lang="en-US" altLang="zh-CN" sz="2800" u="sng" dirty="0" smtClean="0">
                <a:solidFill>
                  <a:srgbClr val="4285F4"/>
                </a:solidFill>
                <a:latin typeface="微软雅黑" pitchFamily="18" charset="0"/>
                <a:cs typeface="微软雅黑" pitchFamily="18" charset="0"/>
                <a:hlinkClick r:id="rId3"/>
              </a:rPr>
              <a:t>https://cloud.google.com/vision/</a:t>
            </a:r>
            <a:endParaRPr lang="en-US" altLang="zh-CN" sz="2800" u="sng" dirty="0" smtClean="0">
              <a:solidFill>
                <a:srgbClr val="4285F4"/>
              </a:solidFill>
              <a:latin typeface="微软雅黑" pitchFamily="18" charset="0"/>
              <a:cs typeface="微软雅黑" pitchFamily="18" charset="0"/>
              <a:hlinkClick r:id="rId3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2164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700 h 572700"/>
              <a:gd name="connsiteX3" fmla="*/ 0 w 8520600"/>
              <a:gd name="connsiteY3" fmla="*/ 572700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700"/>
                </a:lnTo>
                <a:lnTo>
                  <a:pt x="0" y="5727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95700" y="831475"/>
            <a:ext cx="8520600" cy="4225500"/>
          </a:xfrm>
          <a:custGeom>
            <a:avLst/>
            <a:gdLst>
              <a:gd name="connsiteX0" fmla="*/ 0 w 8520600"/>
              <a:gd name="connsiteY0" fmla="*/ 0 h 4225500"/>
              <a:gd name="connsiteX1" fmla="*/ 8520599 w 8520600"/>
              <a:gd name="connsiteY1" fmla="*/ 0 h 4225500"/>
              <a:gd name="connsiteX2" fmla="*/ 8520599 w 8520600"/>
              <a:gd name="connsiteY2" fmla="*/ 4225500 h 4225500"/>
              <a:gd name="connsiteX3" fmla="*/ 0 w 8520600"/>
              <a:gd name="connsiteY3" fmla="*/ 4225500 h 4225500"/>
              <a:gd name="connsiteX4" fmla="*/ 0 w 8520600"/>
              <a:gd name="connsiteY4" fmla="*/ 0 h 422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4225500">
                <a:moveTo>
                  <a:pt x="0" y="0"/>
                </a:moveTo>
                <a:lnTo>
                  <a:pt x="8520599" y="0"/>
                </a:lnTo>
                <a:lnTo>
                  <a:pt x="8520599" y="4225500"/>
                </a:lnTo>
                <a:lnTo>
                  <a:pt x="0" y="4225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2311400" y="393700"/>
            <a:ext cx="4495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Future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Hold?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69900" y="990600"/>
            <a:ext cx="77597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4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Deep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learning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usage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will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continue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grow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and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accelerate: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20700" y="1600200"/>
            <a:ext cx="6324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300"/>
              </a:lnSpc>
            </a:pPr>
            <a:r>
              <a:rPr lang="en-US" altLang="zh-CN" sz="24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Across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more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and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more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fields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and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problems: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977900" y="2044700"/>
            <a:ext cx="46990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400"/>
              </a:lnSpc>
            </a:pPr>
            <a:r>
              <a:rPr lang="en-US" altLang="zh-CN" sz="24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○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robotics,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self-driving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vehicles,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...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3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○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health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care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977900" y="2882900"/>
            <a:ext cx="31496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400"/>
              </a:lnSpc>
            </a:pPr>
            <a:r>
              <a:rPr lang="en-US" altLang="zh-CN" sz="24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○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video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understanding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2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○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dialogue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systems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977900" y="3721100"/>
            <a:ext cx="31242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400"/>
              </a:lnSpc>
            </a:pPr>
            <a:r>
              <a:rPr lang="en-US" altLang="zh-CN" sz="24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○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personal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assistance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33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○  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...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2164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700 h 572700"/>
              <a:gd name="connsiteX3" fmla="*/ 0 w 8520600"/>
              <a:gd name="connsiteY3" fmla="*/ 572700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700"/>
                </a:lnTo>
                <a:lnTo>
                  <a:pt x="0" y="5727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95700" y="831475"/>
            <a:ext cx="8520600" cy="4225500"/>
          </a:xfrm>
          <a:custGeom>
            <a:avLst/>
            <a:gdLst>
              <a:gd name="connsiteX0" fmla="*/ 0 w 8520600"/>
              <a:gd name="connsiteY0" fmla="*/ 0 h 4225500"/>
              <a:gd name="connsiteX1" fmla="*/ 8520599 w 8520600"/>
              <a:gd name="connsiteY1" fmla="*/ 0 h 4225500"/>
              <a:gd name="connsiteX2" fmla="*/ 8520599 w 8520600"/>
              <a:gd name="connsiteY2" fmla="*/ 4225500 h 4225500"/>
              <a:gd name="connsiteX3" fmla="*/ 0 w 8520600"/>
              <a:gd name="connsiteY3" fmla="*/ 4225500 h 4225500"/>
              <a:gd name="connsiteX4" fmla="*/ 0 w 8520600"/>
              <a:gd name="connsiteY4" fmla="*/ 0 h 422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4225500">
                <a:moveTo>
                  <a:pt x="0" y="0"/>
                </a:moveTo>
                <a:lnTo>
                  <a:pt x="8520599" y="0"/>
                </a:lnTo>
                <a:lnTo>
                  <a:pt x="8520599" y="4225500"/>
                </a:lnTo>
                <a:lnTo>
                  <a:pt x="0" y="4225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469900" y="495300"/>
            <a:ext cx="8251190" cy="334772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  <a:tabLst>
                <a:tab pos="3124200" algn="l"/>
              </a:tabLst>
            </a:pPr>
            <a:r>
              <a:rPr lang="en-US" altLang="zh-CN" dirty="0" smtClean="0"/>
              <a:t>	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2700"/>
              </a:lnSpc>
              <a:tabLst>
                <a:tab pos="3124200" algn="l"/>
              </a:tabLst>
            </a:pP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Deep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neural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networks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are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making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significant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strides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in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understanding:</a:t>
            </a:r>
            <a:endParaRPr lang="en-US" altLang="zh-CN" sz="1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400"/>
              </a:lnSpc>
              <a:tabLst>
                <a:tab pos="3124200" algn="l"/>
              </a:tabLst>
            </a:pP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In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speech,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vision,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language,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search,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…</a:t>
            </a:r>
            <a:endParaRPr lang="en-US" altLang="zh-CN" sz="1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000"/>
              </a:lnSpc>
              <a:tabLst>
                <a:tab pos="3124200" algn="l"/>
              </a:tabLst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If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you're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not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considering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how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use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deep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neural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nets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solve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your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vision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or</a:t>
            </a: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400"/>
              </a:lnSpc>
              <a:tabLst>
                <a:tab pos="3124200" algn="l"/>
              </a:tabLst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understanding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problems,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you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almost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certainly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should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be</a:t>
            </a:r>
            <a:endParaRPr lang="en-US" altLang="zh-CN" sz="1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8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000"/>
              </a:lnSpc>
              <a:tabLst>
                <a:tab pos="3124200" algn="l"/>
              </a:tabLst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Pre-trained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models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or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pre-trained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APIs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are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low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overhead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way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starting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400"/>
              </a:lnSpc>
              <a:tabLst>
                <a:tab pos="3124200" algn="l"/>
              </a:tabLst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explore</a:t>
            </a: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000"/>
              </a:lnSpc>
              <a:tabLst>
                <a:tab pos="3124200" algn="l"/>
              </a:tabLst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TensorFlow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makes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it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easy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for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everyone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experiment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with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these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techniques</a:t>
            </a: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71500" y="3987800"/>
            <a:ext cx="1270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1800" dirty="0" smtClean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400"/>
              </a:lnSpc>
            </a:pPr>
            <a:r>
              <a:rPr lang="en-US" altLang="zh-CN" sz="18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1800" dirty="0" smtClean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400"/>
              </a:lnSpc>
            </a:pPr>
            <a:r>
              <a:rPr lang="en-US" altLang="zh-CN" sz="1800" dirty="0" smtClean="0">
                <a:solidFill>
                  <a:srgbClr val="737373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1800" dirty="0" smtClean="0">
              <a:solidFill>
                <a:srgbClr val="7373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27100" y="3987800"/>
            <a:ext cx="7150100" cy="85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800"/>
              </a:lnSpc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Highly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scalable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design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allows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faster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experiments,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accelerates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research</a:t>
            </a: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400"/>
              </a:lnSpc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Easy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share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models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and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publish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code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give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reproducible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results</a:t>
            </a: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2400"/>
              </a:lnSpc>
            </a:pP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Ability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go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from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research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to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production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within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same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itchFamily="18" charset="0"/>
                <a:cs typeface="微软雅黑" pitchFamily="18" charset="0"/>
              </a:rPr>
              <a:t>system</a:t>
            </a: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2164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700 h 572700"/>
              <a:gd name="connsiteX3" fmla="*/ 0 w 8520600"/>
              <a:gd name="connsiteY3" fmla="*/ 572700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700"/>
                </a:lnTo>
                <a:lnTo>
                  <a:pt x="0" y="5727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95700" y="831475"/>
            <a:ext cx="8520600" cy="4225500"/>
          </a:xfrm>
          <a:custGeom>
            <a:avLst/>
            <a:gdLst>
              <a:gd name="connsiteX0" fmla="*/ 0 w 8520600"/>
              <a:gd name="connsiteY0" fmla="*/ 0 h 4225500"/>
              <a:gd name="connsiteX1" fmla="*/ 8520599 w 8520600"/>
              <a:gd name="connsiteY1" fmla="*/ 0 h 4225500"/>
              <a:gd name="connsiteX2" fmla="*/ 8520599 w 8520600"/>
              <a:gd name="connsiteY2" fmla="*/ 4225500 h 4225500"/>
              <a:gd name="connsiteX3" fmla="*/ 0 w 8520600"/>
              <a:gd name="connsiteY3" fmla="*/ 4225500 h 4225500"/>
              <a:gd name="connsiteX4" fmla="*/ 0 w 8520600"/>
              <a:gd name="connsiteY4" fmla="*/ 0 h 4225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4225500">
                <a:moveTo>
                  <a:pt x="0" y="0"/>
                </a:moveTo>
                <a:lnTo>
                  <a:pt x="8520599" y="0"/>
                </a:lnTo>
                <a:lnTo>
                  <a:pt x="8520599" y="4225500"/>
                </a:lnTo>
                <a:lnTo>
                  <a:pt x="0" y="4225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609600" y="1962150"/>
            <a:ext cx="5175885" cy="103251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  <a:tabLst>
                <a:tab pos="3124200" algn="l"/>
              </a:tabLst>
            </a:pPr>
            <a:r>
              <a:rPr lang="en-US" altLang="zh-CN" dirty="0" smtClean="0"/>
              <a:t>	</a:t>
            </a:r>
            <a:r>
              <a:rPr lang="en-US" altLang="zh-CN" sz="3600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  <a:endParaRPr lang="en-US" altLang="zh-CN" sz="3600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2700"/>
              </a:lnSpc>
              <a:tabLst>
                <a:tab pos="3124200" algn="l"/>
              </a:tabLst>
            </a:pPr>
            <a:endParaRPr lang="en-US" altLang="zh-CN" sz="18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itchFamily="18" charset="0"/>
              <a:cs typeface="微软雅黑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64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700 h 572700"/>
              <a:gd name="connsiteX3" fmla="*/ 0 w 8520600"/>
              <a:gd name="connsiteY3" fmla="*/ 572700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700"/>
                </a:lnTo>
                <a:lnTo>
                  <a:pt x="0" y="5727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702944" y="834725"/>
            <a:ext cx="7738109" cy="2650377"/>
          </a:xfrm>
          <a:custGeom>
            <a:avLst/>
            <a:gdLst>
              <a:gd name="connsiteX0" fmla="*/ 0 w 7738109"/>
              <a:gd name="connsiteY0" fmla="*/ 0 h 2650377"/>
              <a:gd name="connsiteX1" fmla="*/ 7738109 w 7738109"/>
              <a:gd name="connsiteY1" fmla="*/ 0 h 2650377"/>
              <a:gd name="connsiteX2" fmla="*/ 7738109 w 7738109"/>
              <a:gd name="connsiteY2" fmla="*/ 2650377 h 2650377"/>
              <a:gd name="connsiteX3" fmla="*/ 0 w 7738109"/>
              <a:gd name="connsiteY3" fmla="*/ 2650377 h 2650377"/>
              <a:gd name="connsiteX4" fmla="*/ 0 w 7738109"/>
              <a:gd name="connsiteY4" fmla="*/ 0 h 26503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738109" h="2650377">
                <a:moveTo>
                  <a:pt x="0" y="0"/>
                </a:moveTo>
                <a:lnTo>
                  <a:pt x="7738109" y="0"/>
                </a:lnTo>
                <a:lnTo>
                  <a:pt x="7738109" y="2650377"/>
                </a:lnTo>
                <a:lnTo>
                  <a:pt x="0" y="2650377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57789" y="711028"/>
            <a:ext cx="0" cy="2900624"/>
          </a:xfrm>
          <a:custGeom>
            <a:avLst/>
            <a:gdLst>
              <a:gd name="connsiteX0" fmla="*/ 0 w 0"/>
              <a:gd name="connsiteY0" fmla="*/ 0 h 2900624"/>
              <a:gd name="connsiteX1" fmla="*/ 0 w 0"/>
              <a:gd name="connsiteY1" fmla="*/ 2900624 h 2900624"/>
              <a:gd name="connsiteX2" fmla="*/ 0 w 0"/>
              <a:gd name="connsiteY2" fmla="*/ 0 h 2900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2900624">
                <a:moveTo>
                  <a:pt x="0" y="0"/>
                </a:moveTo>
                <a:lnTo>
                  <a:pt x="0" y="29006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2751439" y="704678"/>
            <a:ext cx="22225" cy="2913324"/>
          </a:xfrm>
          <a:custGeom>
            <a:avLst/>
            <a:gdLst>
              <a:gd name="connsiteX0" fmla="*/ 6350 w 22225"/>
              <a:gd name="connsiteY0" fmla="*/ 6350 h 2913324"/>
              <a:gd name="connsiteX1" fmla="*/ 6350 w 22225"/>
              <a:gd name="connsiteY1" fmla="*/ 2906974 h 2913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2913324">
                <a:moveTo>
                  <a:pt x="6350" y="6350"/>
                </a:moveTo>
                <a:lnTo>
                  <a:pt x="6350" y="29069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604062" y="711028"/>
            <a:ext cx="0" cy="2900624"/>
          </a:xfrm>
          <a:custGeom>
            <a:avLst/>
            <a:gdLst>
              <a:gd name="connsiteX0" fmla="*/ 0 w 0"/>
              <a:gd name="connsiteY0" fmla="*/ 0 h 2900624"/>
              <a:gd name="connsiteX1" fmla="*/ 0 w 0"/>
              <a:gd name="connsiteY1" fmla="*/ 2900624 h 2900624"/>
              <a:gd name="connsiteX2" fmla="*/ 0 w 0"/>
              <a:gd name="connsiteY2" fmla="*/ 0 h 2900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2900624">
                <a:moveTo>
                  <a:pt x="0" y="0"/>
                </a:moveTo>
                <a:lnTo>
                  <a:pt x="0" y="29006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597712" y="704678"/>
            <a:ext cx="22225" cy="2913324"/>
          </a:xfrm>
          <a:custGeom>
            <a:avLst/>
            <a:gdLst>
              <a:gd name="connsiteX0" fmla="*/ 6350 w 22225"/>
              <a:gd name="connsiteY0" fmla="*/ 6350 h 2913324"/>
              <a:gd name="connsiteX1" fmla="*/ 6350 w 22225"/>
              <a:gd name="connsiteY1" fmla="*/ 2906974 h 2913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2913324">
                <a:moveTo>
                  <a:pt x="6350" y="6350"/>
                </a:moveTo>
                <a:lnTo>
                  <a:pt x="6350" y="29069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4447630" y="711028"/>
            <a:ext cx="0" cy="2900624"/>
          </a:xfrm>
          <a:custGeom>
            <a:avLst/>
            <a:gdLst>
              <a:gd name="connsiteX0" fmla="*/ 0 w 0"/>
              <a:gd name="connsiteY0" fmla="*/ 0 h 2900624"/>
              <a:gd name="connsiteX1" fmla="*/ 0 w 0"/>
              <a:gd name="connsiteY1" fmla="*/ 2900624 h 2900624"/>
              <a:gd name="connsiteX2" fmla="*/ 0 w 0"/>
              <a:gd name="connsiteY2" fmla="*/ 0 h 2900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2900624">
                <a:moveTo>
                  <a:pt x="0" y="0"/>
                </a:moveTo>
                <a:lnTo>
                  <a:pt x="0" y="29006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441280" y="704678"/>
            <a:ext cx="22225" cy="2913324"/>
          </a:xfrm>
          <a:custGeom>
            <a:avLst/>
            <a:gdLst>
              <a:gd name="connsiteX0" fmla="*/ 6350 w 22225"/>
              <a:gd name="connsiteY0" fmla="*/ 6350 h 2913324"/>
              <a:gd name="connsiteX1" fmla="*/ 6350 w 22225"/>
              <a:gd name="connsiteY1" fmla="*/ 2906974 h 2913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2913324">
                <a:moveTo>
                  <a:pt x="6350" y="6350"/>
                </a:moveTo>
                <a:lnTo>
                  <a:pt x="6350" y="29069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291197" y="711028"/>
            <a:ext cx="0" cy="2900624"/>
          </a:xfrm>
          <a:custGeom>
            <a:avLst/>
            <a:gdLst>
              <a:gd name="connsiteX0" fmla="*/ 0 w 0"/>
              <a:gd name="connsiteY0" fmla="*/ 0 h 2900624"/>
              <a:gd name="connsiteX1" fmla="*/ 0 w 0"/>
              <a:gd name="connsiteY1" fmla="*/ 2900624 h 2900624"/>
              <a:gd name="connsiteX2" fmla="*/ 0 w 0"/>
              <a:gd name="connsiteY2" fmla="*/ 0 h 2900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2900624">
                <a:moveTo>
                  <a:pt x="0" y="0"/>
                </a:moveTo>
                <a:lnTo>
                  <a:pt x="0" y="29006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5284847" y="704678"/>
            <a:ext cx="22225" cy="2913324"/>
          </a:xfrm>
          <a:custGeom>
            <a:avLst/>
            <a:gdLst>
              <a:gd name="connsiteX0" fmla="*/ 6350 w 22225"/>
              <a:gd name="connsiteY0" fmla="*/ 6350 h 2913324"/>
              <a:gd name="connsiteX1" fmla="*/ 6350 w 22225"/>
              <a:gd name="connsiteY1" fmla="*/ 2906974 h 2913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2913324">
                <a:moveTo>
                  <a:pt x="6350" y="6350"/>
                </a:moveTo>
                <a:lnTo>
                  <a:pt x="6350" y="29069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916926" y="711028"/>
            <a:ext cx="0" cy="2900624"/>
          </a:xfrm>
          <a:custGeom>
            <a:avLst/>
            <a:gdLst>
              <a:gd name="connsiteX0" fmla="*/ 0 w 0"/>
              <a:gd name="connsiteY0" fmla="*/ 0 h 2900624"/>
              <a:gd name="connsiteX1" fmla="*/ 0 w 0"/>
              <a:gd name="connsiteY1" fmla="*/ 2900624 h 2900624"/>
              <a:gd name="connsiteX2" fmla="*/ 0 w 0"/>
              <a:gd name="connsiteY2" fmla="*/ 0 h 2900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2900624">
                <a:moveTo>
                  <a:pt x="0" y="0"/>
                </a:moveTo>
                <a:lnTo>
                  <a:pt x="0" y="29006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910576" y="704678"/>
            <a:ext cx="22225" cy="2913324"/>
          </a:xfrm>
          <a:custGeom>
            <a:avLst/>
            <a:gdLst>
              <a:gd name="connsiteX0" fmla="*/ 6350 w 22225"/>
              <a:gd name="connsiteY0" fmla="*/ 6350 h 2913324"/>
              <a:gd name="connsiteX1" fmla="*/ 6350 w 22225"/>
              <a:gd name="connsiteY1" fmla="*/ 2906974 h 2913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2913324">
                <a:moveTo>
                  <a:pt x="6350" y="6350"/>
                </a:moveTo>
                <a:lnTo>
                  <a:pt x="6350" y="2906974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5800" y="825500"/>
            <a:ext cx="7772400" cy="2667000"/>
          </a:xfrm>
          <a:prstGeom prst="rect">
            <a:avLst/>
          </a:prstGeom>
          <a:noFill/>
        </p:spPr>
      </p:pic>
      <p:sp>
        <p:nvSpPr>
          <p:cNvPr id="15" name="TextBox 1"/>
          <p:cNvSpPr txBox="1"/>
          <p:nvPr/>
        </p:nvSpPr>
        <p:spPr>
          <a:xfrm>
            <a:off x="1803400" y="241300"/>
            <a:ext cx="55245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understanding?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311700" y="445025"/>
            <a:ext cx="8520600" cy="572700"/>
          </a:xfrm>
          <a:custGeom>
            <a:avLst/>
            <a:gdLst>
              <a:gd name="connsiteX0" fmla="*/ 0 w 8520600"/>
              <a:gd name="connsiteY0" fmla="*/ 0 h 572700"/>
              <a:gd name="connsiteX1" fmla="*/ 8520600 w 8520600"/>
              <a:gd name="connsiteY1" fmla="*/ 0 h 572700"/>
              <a:gd name="connsiteX2" fmla="*/ 8520600 w 8520600"/>
              <a:gd name="connsiteY2" fmla="*/ 572699 h 572700"/>
              <a:gd name="connsiteX3" fmla="*/ 0 w 8520600"/>
              <a:gd name="connsiteY3" fmla="*/ 572699 h 572700"/>
              <a:gd name="connsiteX4" fmla="*/ 0 w 8520600"/>
              <a:gd name="connsiteY4" fmla="*/ 0 h 572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700">
                <a:moveTo>
                  <a:pt x="0" y="0"/>
                </a:moveTo>
                <a:lnTo>
                  <a:pt x="8520600" y="0"/>
                </a:lnTo>
                <a:lnTo>
                  <a:pt x="85206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32050" y="1250150"/>
            <a:ext cx="8912100" cy="3477900"/>
          </a:xfrm>
          <a:custGeom>
            <a:avLst/>
            <a:gdLst>
              <a:gd name="connsiteX0" fmla="*/ 0 w 8912100"/>
              <a:gd name="connsiteY0" fmla="*/ 0 h 3477900"/>
              <a:gd name="connsiteX1" fmla="*/ 8912100 w 8912100"/>
              <a:gd name="connsiteY1" fmla="*/ 0 h 3477900"/>
              <a:gd name="connsiteX2" fmla="*/ 8912100 w 8912100"/>
              <a:gd name="connsiteY2" fmla="*/ 3477900 h 3477900"/>
              <a:gd name="connsiteX3" fmla="*/ 0 w 8912100"/>
              <a:gd name="connsiteY3" fmla="*/ 3477900 h 3477900"/>
              <a:gd name="connsiteX4" fmla="*/ 0 w 8912100"/>
              <a:gd name="connsiteY4" fmla="*/ 0 h 34779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912100" h="3477900">
                <a:moveTo>
                  <a:pt x="0" y="0"/>
                </a:moveTo>
                <a:lnTo>
                  <a:pt x="8912100" y="0"/>
                </a:lnTo>
                <a:lnTo>
                  <a:pt x="8912100" y="3477900"/>
                </a:lnTo>
                <a:lnTo>
                  <a:pt x="0" y="34779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393700" y="622300"/>
            <a:ext cx="11176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Outline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55600" y="1447800"/>
            <a:ext cx="184150" cy="14497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4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</a:pPr>
            <a:r>
              <a:rPr lang="en-US" altLang="zh-CN" sz="24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4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</a:pPr>
            <a:r>
              <a:rPr lang="en-US" altLang="zh-CN" sz="24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●</a:t>
            </a:r>
            <a:endParaRPr lang="en-US" altLang="zh-CN" sz="24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</a:pPr>
            <a:endParaRPr lang="en-US" altLang="zh-CN" sz="24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74700" y="1447800"/>
            <a:ext cx="6118860" cy="109410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deep neural networks?</a:t>
            </a:r>
            <a:endParaRPr lang="en-US" altLang="zh-C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Examples of using these for solving real problems</a:t>
            </a:r>
            <a:endParaRPr lang="en-US" altLang="zh-CN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8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TensorFlow: software infrastructure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dirty="0" smtClean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269750" y="259225"/>
            <a:ext cx="8520600" cy="572699"/>
          </a:xfrm>
          <a:custGeom>
            <a:avLst/>
            <a:gdLst>
              <a:gd name="connsiteX0" fmla="*/ 0 w 8520600"/>
              <a:gd name="connsiteY0" fmla="*/ 0 h 572699"/>
              <a:gd name="connsiteX1" fmla="*/ 8520600 w 8520600"/>
              <a:gd name="connsiteY1" fmla="*/ 0 h 572699"/>
              <a:gd name="connsiteX2" fmla="*/ 8520600 w 8520600"/>
              <a:gd name="connsiteY2" fmla="*/ 572699 h 572699"/>
              <a:gd name="connsiteX3" fmla="*/ 0 w 8520600"/>
              <a:gd name="connsiteY3" fmla="*/ 572699 h 572699"/>
              <a:gd name="connsiteX4" fmla="*/ 0 w 8520600"/>
              <a:gd name="connsiteY4" fmla="*/ 0 h 572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20600" h="572699">
                <a:moveTo>
                  <a:pt x="0" y="0"/>
                </a:moveTo>
                <a:lnTo>
                  <a:pt x="8520600" y="0"/>
                </a:lnTo>
                <a:lnTo>
                  <a:pt x="85206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6829550" y="1265425"/>
            <a:ext cx="2314449" cy="3098800"/>
          </a:xfrm>
          <a:custGeom>
            <a:avLst/>
            <a:gdLst>
              <a:gd name="connsiteX0" fmla="*/ 0 w 2314449"/>
              <a:gd name="connsiteY0" fmla="*/ 0 h 3098800"/>
              <a:gd name="connsiteX1" fmla="*/ 2314449 w 2314449"/>
              <a:gd name="connsiteY1" fmla="*/ 0 h 3098800"/>
              <a:gd name="connsiteX2" fmla="*/ 2314449 w 2314449"/>
              <a:gd name="connsiteY2" fmla="*/ 3098800 h 3098800"/>
              <a:gd name="connsiteX3" fmla="*/ 0 w 2314449"/>
              <a:gd name="connsiteY3" fmla="*/ 3098800 h 3098800"/>
              <a:gd name="connsiteX4" fmla="*/ 0 w 2314449"/>
              <a:gd name="connsiteY4" fmla="*/ 0 h 3098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14449" h="3098800">
                <a:moveTo>
                  <a:pt x="0" y="0"/>
                </a:moveTo>
                <a:lnTo>
                  <a:pt x="2314449" y="0"/>
                </a:lnTo>
                <a:lnTo>
                  <a:pt x="2314449" y="3098800"/>
                </a:lnTo>
                <a:lnTo>
                  <a:pt x="0" y="30988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730150" y="831924"/>
            <a:ext cx="2413849" cy="431800"/>
          </a:xfrm>
          <a:custGeom>
            <a:avLst/>
            <a:gdLst>
              <a:gd name="connsiteX0" fmla="*/ 0 w 2413849"/>
              <a:gd name="connsiteY0" fmla="*/ 0 h 431800"/>
              <a:gd name="connsiteX1" fmla="*/ 2413849 w 2413849"/>
              <a:gd name="connsiteY1" fmla="*/ 0 h 431800"/>
              <a:gd name="connsiteX2" fmla="*/ 2413849 w 2413849"/>
              <a:gd name="connsiteY2" fmla="*/ 431800 h 431800"/>
              <a:gd name="connsiteX3" fmla="*/ 0 w 2413849"/>
              <a:gd name="connsiteY3" fmla="*/ 431800 h 431800"/>
              <a:gd name="connsiteX4" fmla="*/ 0 w 2413849"/>
              <a:gd name="connsiteY4" fmla="*/ 0 h 431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13849" h="431800">
                <a:moveTo>
                  <a:pt x="0" y="0"/>
                </a:moveTo>
                <a:lnTo>
                  <a:pt x="2413849" y="0"/>
                </a:lnTo>
                <a:lnTo>
                  <a:pt x="2413849" y="431800"/>
                </a:lnTo>
                <a:lnTo>
                  <a:pt x="0" y="4318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031750" y="792625"/>
            <a:ext cx="5392800" cy="572699"/>
          </a:xfrm>
          <a:custGeom>
            <a:avLst/>
            <a:gdLst>
              <a:gd name="connsiteX0" fmla="*/ 0 w 5392800"/>
              <a:gd name="connsiteY0" fmla="*/ 0 h 572699"/>
              <a:gd name="connsiteX1" fmla="*/ 5392800 w 5392800"/>
              <a:gd name="connsiteY1" fmla="*/ 0 h 572699"/>
              <a:gd name="connsiteX2" fmla="*/ 5392800 w 5392800"/>
              <a:gd name="connsiteY2" fmla="*/ 572699 h 572699"/>
              <a:gd name="connsiteX3" fmla="*/ 0 w 5392800"/>
              <a:gd name="connsiteY3" fmla="*/ 572699 h 572699"/>
              <a:gd name="connsiteX4" fmla="*/ 0 w 5392800"/>
              <a:gd name="connsiteY4" fmla="*/ 0 h 572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392800" h="572699">
                <a:moveTo>
                  <a:pt x="0" y="0"/>
                </a:moveTo>
                <a:lnTo>
                  <a:pt x="5392800" y="0"/>
                </a:lnTo>
                <a:lnTo>
                  <a:pt x="5392800" y="572699"/>
                </a:lnTo>
                <a:lnTo>
                  <a:pt x="0" y="5726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094509" y="1164226"/>
            <a:ext cx="5422381" cy="3618471"/>
          </a:xfrm>
          <a:custGeom>
            <a:avLst/>
            <a:gdLst>
              <a:gd name="connsiteX0" fmla="*/ 0 w 5422381"/>
              <a:gd name="connsiteY0" fmla="*/ 0 h 3618471"/>
              <a:gd name="connsiteX1" fmla="*/ 5422381 w 5422381"/>
              <a:gd name="connsiteY1" fmla="*/ 0 h 3618471"/>
              <a:gd name="connsiteX2" fmla="*/ 5422381 w 5422381"/>
              <a:gd name="connsiteY2" fmla="*/ 3618471 h 3618471"/>
              <a:gd name="connsiteX3" fmla="*/ 0 w 5422381"/>
              <a:gd name="connsiteY3" fmla="*/ 3618471 h 3618471"/>
              <a:gd name="connsiteX4" fmla="*/ 0 w 5422381"/>
              <a:gd name="connsiteY4" fmla="*/ 0 h 36184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422381" h="3618471">
                <a:moveTo>
                  <a:pt x="0" y="0"/>
                </a:moveTo>
                <a:lnTo>
                  <a:pt x="5422381" y="0"/>
                </a:lnTo>
                <a:lnTo>
                  <a:pt x="5422381" y="3618471"/>
                </a:lnTo>
                <a:lnTo>
                  <a:pt x="0" y="3618471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341274" y="4782697"/>
            <a:ext cx="1006092" cy="355600"/>
          </a:xfrm>
          <a:custGeom>
            <a:avLst/>
            <a:gdLst>
              <a:gd name="connsiteX0" fmla="*/ 0 w 1006092"/>
              <a:gd name="connsiteY0" fmla="*/ 0 h 355600"/>
              <a:gd name="connsiteX1" fmla="*/ 1006092 w 1006092"/>
              <a:gd name="connsiteY1" fmla="*/ 0 h 355600"/>
              <a:gd name="connsiteX2" fmla="*/ 1006092 w 1006092"/>
              <a:gd name="connsiteY2" fmla="*/ 355600 h 355600"/>
              <a:gd name="connsiteX3" fmla="*/ 0 w 1006092"/>
              <a:gd name="connsiteY3" fmla="*/ 355600 h 355600"/>
              <a:gd name="connsiteX4" fmla="*/ 0 w 1006092"/>
              <a:gd name="connsiteY4" fmla="*/ 0 h 355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06092" h="355600">
                <a:moveTo>
                  <a:pt x="0" y="0"/>
                </a:moveTo>
                <a:lnTo>
                  <a:pt x="1006092" y="0"/>
                </a:lnTo>
                <a:lnTo>
                  <a:pt x="1006092" y="355600"/>
                </a:lnTo>
                <a:lnTo>
                  <a:pt x="0" y="3556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885375" y="1327756"/>
            <a:ext cx="0" cy="2765290"/>
          </a:xfrm>
          <a:custGeom>
            <a:avLst/>
            <a:gdLst>
              <a:gd name="connsiteX0" fmla="*/ 0 w 0"/>
              <a:gd name="connsiteY0" fmla="*/ 0 h 2765290"/>
              <a:gd name="connsiteX1" fmla="*/ 0 w 0"/>
              <a:gd name="connsiteY1" fmla="*/ 2765290 h 2765290"/>
              <a:gd name="connsiteX2" fmla="*/ 0 w 0"/>
              <a:gd name="connsiteY2" fmla="*/ 0 h 276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2765290">
                <a:moveTo>
                  <a:pt x="0" y="0"/>
                </a:moveTo>
                <a:lnTo>
                  <a:pt x="0" y="276529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2879025" y="1321406"/>
            <a:ext cx="22225" cy="2777990"/>
          </a:xfrm>
          <a:custGeom>
            <a:avLst/>
            <a:gdLst>
              <a:gd name="connsiteX0" fmla="*/ 6350 w 22225"/>
              <a:gd name="connsiteY0" fmla="*/ 6350 h 2777990"/>
              <a:gd name="connsiteX1" fmla="*/ 6350 w 22225"/>
              <a:gd name="connsiteY1" fmla="*/ 2771640 h 27779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2777990">
                <a:moveTo>
                  <a:pt x="6350" y="6350"/>
                </a:moveTo>
                <a:lnTo>
                  <a:pt x="6350" y="2771640"/>
                </a:lnTo>
              </a:path>
            </a:pathLst>
          </a:custGeom>
          <a:ln w="12700">
            <a:solidFill>
              <a:srgbClr val="B7B7B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228965" y="1327756"/>
            <a:ext cx="0" cy="2765290"/>
          </a:xfrm>
          <a:custGeom>
            <a:avLst/>
            <a:gdLst>
              <a:gd name="connsiteX0" fmla="*/ 0 w 0"/>
              <a:gd name="connsiteY0" fmla="*/ 0 h 2765290"/>
              <a:gd name="connsiteX1" fmla="*/ 0 w 0"/>
              <a:gd name="connsiteY1" fmla="*/ 2765290 h 2765290"/>
              <a:gd name="connsiteX2" fmla="*/ 0 w 0"/>
              <a:gd name="connsiteY2" fmla="*/ 0 h 276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2765290">
                <a:moveTo>
                  <a:pt x="0" y="0"/>
                </a:moveTo>
                <a:lnTo>
                  <a:pt x="0" y="276529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4222615" y="1321406"/>
            <a:ext cx="22225" cy="2777990"/>
          </a:xfrm>
          <a:custGeom>
            <a:avLst/>
            <a:gdLst>
              <a:gd name="connsiteX0" fmla="*/ 6350 w 22225"/>
              <a:gd name="connsiteY0" fmla="*/ 6350 h 2777990"/>
              <a:gd name="connsiteX1" fmla="*/ 6350 w 22225"/>
              <a:gd name="connsiteY1" fmla="*/ 2771640 h 27779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2777990">
                <a:moveTo>
                  <a:pt x="6350" y="6350"/>
                </a:moveTo>
                <a:lnTo>
                  <a:pt x="6350" y="2771640"/>
                </a:lnTo>
              </a:path>
            </a:pathLst>
          </a:custGeom>
          <a:ln w="12700">
            <a:solidFill>
              <a:srgbClr val="B7B7B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5579171" y="1327756"/>
            <a:ext cx="0" cy="2765290"/>
          </a:xfrm>
          <a:custGeom>
            <a:avLst/>
            <a:gdLst>
              <a:gd name="connsiteX0" fmla="*/ 0 w 0"/>
              <a:gd name="connsiteY0" fmla="*/ 0 h 2765290"/>
              <a:gd name="connsiteX1" fmla="*/ 0 w 0"/>
              <a:gd name="connsiteY1" fmla="*/ 2765290 h 2765290"/>
              <a:gd name="connsiteX2" fmla="*/ 0 w 0"/>
              <a:gd name="connsiteY2" fmla="*/ 0 h 27652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h="2765290">
                <a:moveTo>
                  <a:pt x="0" y="0"/>
                </a:moveTo>
                <a:lnTo>
                  <a:pt x="0" y="276529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5572821" y="1321406"/>
            <a:ext cx="22225" cy="2777990"/>
          </a:xfrm>
          <a:custGeom>
            <a:avLst/>
            <a:gdLst>
              <a:gd name="connsiteX0" fmla="*/ 6350 w 22225"/>
              <a:gd name="connsiteY0" fmla="*/ 6350 h 2777990"/>
              <a:gd name="connsiteX1" fmla="*/ 6350 w 22225"/>
              <a:gd name="connsiteY1" fmla="*/ 2771640 h 27779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225" h="2777990">
                <a:moveTo>
                  <a:pt x="6350" y="6350"/>
                </a:moveTo>
                <a:lnTo>
                  <a:pt x="6350" y="2771640"/>
                </a:lnTo>
              </a:path>
            </a:pathLst>
          </a:custGeom>
          <a:ln w="12700">
            <a:solidFill>
              <a:srgbClr val="B7B7B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2551238" y="4099546"/>
            <a:ext cx="333237" cy="641496"/>
          </a:xfrm>
          <a:custGeom>
            <a:avLst/>
            <a:gdLst>
              <a:gd name="connsiteX0" fmla="*/ 0 w 333237"/>
              <a:gd name="connsiteY0" fmla="*/ 641496 h 641496"/>
              <a:gd name="connsiteX1" fmla="*/ 333237 w 333237"/>
              <a:gd name="connsiteY1" fmla="*/ 0 h 641496"/>
              <a:gd name="connsiteX2" fmla="*/ 0 w 333237"/>
              <a:gd name="connsiteY2" fmla="*/ 641496 h 641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3237" h="641496">
                <a:moveTo>
                  <a:pt x="0" y="641496"/>
                </a:moveTo>
                <a:lnTo>
                  <a:pt x="333237" y="0"/>
                </a:lnTo>
                <a:lnTo>
                  <a:pt x="0" y="64149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2544888" y="4093196"/>
            <a:ext cx="345938" cy="654196"/>
          </a:xfrm>
          <a:custGeom>
            <a:avLst/>
            <a:gdLst>
              <a:gd name="connsiteX0" fmla="*/ 6350 w 345938"/>
              <a:gd name="connsiteY0" fmla="*/ 647846 h 654196"/>
              <a:gd name="connsiteX1" fmla="*/ 339587 w 345938"/>
              <a:gd name="connsiteY1" fmla="*/ 6350 h 654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5938" h="654196">
                <a:moveTo>
                  <a:pt x="6350" y="647846"/>
                </a:moveTo>
                <a:lnTo>
                  <a:pt x="339587" y="6350"/>
                </a:lnTo>
              </a:path>
            </a:pathLst>
          </a:custGeom>
          <a:ln w="12700">
            <a:solidFill>
              <a:srgbClr val="B7B7B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896862" y="4099546"/>
            <a:ext cx="333238" cy="641496"/>
          </a:xfrm>
          <a:custGeom>
            <a:avLst/>
            <a:gdLst>
              <a:gd name="connsiteX0" fmla="*/ 0 w 333238"/>
              <a:gd name="connsiteY0" fmla="*/ 641496 h 641496"/>
              <a:gd name="connsiteX1" fmla="*/ 333238 w 333238"/>
              <a:gd name="connsiteY1" fmla="*/ 0 h 641496"/>
              <a:gd name="connsiteX2" fmla="*/ 0 w 333238"/>
              <a:gd name="connsiteY2" fmla="*/ 641496 h 641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3238" h="641496">
                <a:moveTo>
                  <a:pt x="0" y="641496"/>
                </a:moveTo>
                <a:lnTo>
                  <a:pt x="333238" y="0"/>
                </a:lnTo>
                <a:lnTo>
                  <a:pt x="0" y="64149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890512" y="4093196"/>
            <a:ext cx="345938" cy="654196"/>
          </a:xfrm>
          <a:custGeom>
            <a:avLst/>
            <a:gdLst>
              <a:gd name="connsiteX0" fmla="*/ 6350 w 345938"/>
              <a:gd name="connsiteY0" fmla="*/ 647846 h 654196"/>
              <a:gd name="connsiteX1" fmla="*/ 339588 w 345938"/>
              <a:gd name="connsiteY1" fmla="*/ 6350 h 654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5938" h="654196">
                <a:moveTo>
                  <a:pt x="6350" y="647846"/>
                </a:moveTo>
                <a:lnTo>
                  <a:pt x="339588" y="6350"/>
                </a:lnTo>
              </a:path>
            </a:pathLst>
          </a:custGeom>
          <a:ln w="12700">
            <a:solidFill>
              <a:srgbClr val="B7B7B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5242520" y="4099546"/>
            <a:ext cx="333237" cy="641496"/>
          </a:xfrm>
          <a:custGeom>
            <a:avLst/>
            <a:gdLst>
              <a:gd name="connsiteX0" fmla="*/ 0 w 333237"/>
              <a:gd name="connsiteY0" fmla="*/ 641496 h 641496"/>
              <a:gd name="connsiteX1" fmla="*/ 333237 w 333237"/>
              <a:gd name="connsiteY1" fmla="*/ 0 h 641496"/>
              <a:gd name="connsiteX2" fmla="*/ 0 w 333237"/>
              <a:gd name="connsiteY2" fmla="*/ 641496 h 6414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3237" h="641496">
                <a:moveTo>
                  <a:pt x="0" y="641496"/>
                </a:moveTo>
                <a:lnTo>
                  <a:pt x="333237" y="0"/>
                </a:lnTo>
                <a:lnTo>
                  <a:pt x="0" y="64149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5236170" y="4093196"/>
            <a:ext cx="345937" cy="654196"/>
          </a:xfrm>
          <a:custGeom>
            <a:avLst/>
            <a:gdLst>
              <a:gd name="connsiteX0" fmla="*/ 6350 w 345937"/>
              <a:gd name="connsiteY0" fmla="*/ 647846 h 654196"/>
              <a:gd name="connsiteX1" fmla="*/ 339587 w 345937"/>
              <a:gd name="connsiteY1" fmla="*/ 6350 h 6541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5937" h="654196">
                <a:moveTo>
                  <a:pt x="6350" y="647846"/>
                </a:moveTo>
                <a:lnTo>
                  <a:pt x="339587" y="6350"/>
                </a:lnTo>
              </a:path>
            </a:pathLst>
          </a:custGeom>
          <a:ln w="12700">
            <a:solidFill>
              <a:srgbClr val="B7B7B7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819623" y="1327745"/>
            <a:ext cx="505703" cy="2943336"/>
          </a:xfrm>
          <a:custGeom>
            <a:avLst/>
            <a:gdLst>
              <a:gd name="connsiteX0" fmla="*/ 0 w 505703"/>
              <a:gd name="connsiteY0" fmla="*/ 2943336 h 2943336"/>
              <a:gd name="connsiteX1" fmla="*/ 0 w 505703"/>
              <a:gd name="connsiteY1" fmla="*/ 0 h 2943336"/>
              <a:gd name="connsiteX2" fmla="*/ 505703 w 505703"/>
              <a:gd name="connsiteY2" fmla="*/ 0 h 2943336"/>
              <a:gd name="connsiteX3" fmla="*/ 505703 w 505703"/>
              <a:gd name="connsiteY3" fmla="*/ 2943336 h 2943336"/>
              <a:gd name="connsiteX4" fmla="*/ 0 w 505703"/>
              <a:gd name="connsiteY4" fmla="*/ 2943336 h 29433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05703" h="2943336">
                <a:moveTo>
                  <a:pt x="0" y="2943336"/>
                </a:moveTo>
                <a:lnTo>
                  <a:pt x="0" y="0"/>
                </a:lnTo>
                <a:lnTo>
                  <a:pt x="505703" y="0"/>
                </a:lnTo>
                <a:lnTo>
                  <a:pt x="505703" y="2943336"/>
                </a:lnTo>
                <a:lnTo>
                  <a:pt x="0" y="294333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9500" y="1155700"/>
            <a:ext cx="5448300" cy="3644900"/>
          </a:xfrm>
          <a:prstGeom prst="rect">
            <a:avLst/>
          </a:prstGeom>
          <a:noFill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24" name="TextBox 1"/>
          <p:cNvSpPr txBox="1"/>
          <p:nvPr/>
        </p:nvSpPr>
        <p:spPr>
          <a:xfrm rot="16200000">
            <a:off x="-228600" y="2692400"/>
            <a:ext cx="2641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Unique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Directories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257300" y="431800"/>
            <a:ext cx="65151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Growing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Google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7391400" y="952500"/>
            <a:ext cx="1104900" cy="16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</a:pP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Across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endParaRPr lang="en-US" altLang="zh-CN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1104900" y="927100"/>
            <a:ext cx="5029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8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#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directories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containing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model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description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files</a:t>
            </a:r>
            <a:endParaRPr lang="en-US" altLang="zh-CN" sz="18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3581400" y="1295400"/>
            <a:ext cx="5029200" cy="396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3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	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products/areas:</a:t>
            </a:r>
            <a:endParaRPr lang="en-US" altLang="zh-CN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18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Android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Apps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drug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discovery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Gmail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Image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understanding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Maps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Natural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language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understanding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Photos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Robotics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research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Speech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Translation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YouTube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 defTabSz="-635">
              <a:lnSpc>
                <a:spcPts val="1600"/>
              </a:lnSpc>
              <a:tabLst>
                <a:tab pos="3327400" algn="l"/>
                <a:tab pos="3695700" algn="l"/>
              </a:tabLst>
            </a:pPr>
            <a:r>
              <a:rPr lang="en-US" altLang="zh-CN" dirty="0" smtClean="0"/>
              <a:t>	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…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many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others</a:t>
            </a:r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0" dirty="0" smtClean="0">
                <a:solidFill>
                  <a:srgbClr val="000000"/>
                </a:solidFill>
                <a:latin typeface="微软雅黑" pitchFamily="18" charset="0"/>
                <a:cs typeface="微软雅黑" pitchFamily="18" charset="0"/>
              </a:rPr>
              <a:t>...</a:t>
            </a:r>
            <a:endParaRPr lang="en-US" altLang="zh-CN" sz="1400" dirty="0" smtClean="0">
              <a:solidFill>
                <a:srgbClr val="000000"/>
              </a:solidFill>
              <a:latin typeface="微软雅黑" pitchFamily="18" charset="0"/>
              <a:cs typeface="微软雅黑" pitchFamily="18" charset="0"/>
            </a:endParaRP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 defTabSz="-635">
              <a:lnSpc>
                <a:spcPts val="2600"/>
              </a:lnSpc>
              <a:tabLst>
                <a:tab pos="3327400" algn="l"/>
                <a:tab pos="36957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75102" y="495297"/>
            <a:ext cx="8229600" cy="649200"/>
          </a:xfrm>
          <a:custGeom>
            <a:avLst/>
            <a:gdLst>
              <a:gd name="connsiteX0" fmla="*/ 0 w 8229600"/>
              <a:gd name="connsiteY0" fmla="*/ 0 h 649200"/>
              <a:gd name="connsiteX1" fmla="*/ 8229600 w 8229600"/>
              <a:gd name="connsiteY1" fmla="*/ 0 h 649200"/>
              <a:gd name="connsiteX2" fmla="*/ 8229600 w 8229600"/>
              <a:gd name="connsiteY2" fmla="*/ 649200 h 649200"/>
              <a:gd name="connsiteX3" fmla="*/ 0 w 8229600"/>
              <a:gd name="connsiteY3" fmla="*/ 649200 h 649200"/>
              <a:gd name="connsiteX4" fmla="*/ 0 w 8229600"/>
              <a:gd name="connsiteY4" fmla="*/ 0 h 649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9600" h="649200">
                <a:moveTo>
                  <a:pt x="0" y="0"/>
                </a:moveTo>
                <a:lnTo>
                  <a:pt x="8229600" y="0"/>
                </a:lnTo>
                <a:lnTo>
                  <a:pt x="8229600" y="649200"/>
                </a:lnTo>
                <a:lnTo>
                  <a:pt x="0" y="649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01750" y="1668550"/>
            <a:ext cx="1857300" cy="3010499"/>
          </a:xfrm>
          <a:custGeom>
            <a:avLst/>
            <a:gdLst>
              <a:gd name="connsiteX0" fmla="*/ 0 w 1857300"/>
              <a:gd name="connsiteY0" fmla="*/ 0 h 3010499"/>
              <a:gd name="connsiteX1" fmla="*/ 1857300 w 1857300"/>
              <a:gd name="connsiteY1" fmla="*/ 0 h 3010499"/>
              <a:gd name="connsiteX2" fmla="*/ 1857300 w 1857300"/>
              <a:gd name="connsiteY2" fmla="*/ 3010499 h 3010499"/>
              <a:gd name="connsiteX3" fmla="*/ 0 w 1857300"/>
              <a:gd name="connsiteY3" fmla="*/ 3010499 h 3010499"/>
              <a:gd name="connsiteX4" fmla="*/ 0 w 1857300"/>
              <a:gd name="connsiteY4" fmla="*/ 0 h 30104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7300" h="3010499">
                <a:moveTo>
                  <a:pt x="0" y="0"/>
                </a:moveTo>
                <a:lnTo>
                  <a:pt x="1857300" y="0"/>
                </a:lnTo>
                <a:lnTo>
                  <a:pt x="1857300" y="3010499"/>
                </a:lnTo>
                <a:lnTo>
                  <a:pt x="0" y="30104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043775" y="1792425"/>
            <a:ext cx="2971800" cy="2286000"/>
          </a:xfrm>
          <a:custGeom>
            <a:avLst/>
            <a:gdLst>
              <a:gd name="connsiteX0" fmla="*/ 0 w 2971800"/>
              <a:gd name="connsiteY0" fmla="*/ 381007 h 2286000"/>
              <a:gd name="connsiteX1" fmla="*/ 0 w 2971800"/>
              <a:gd name="connsiteY1" fmla="*/ 381007 h 2286000"/>
              <a:gd name="connsiteX2" fmla="*/ 381007 w 2971800"/>
              <a:gd name="connsiteY2" fmla="*/ 0 h 2286000"/>
              <a:gd name="connsiteX3" fmla="*/ 2590792 w 2971800"/>
              <a:gd name="connsiteY3" fmla="*/ 0 h 2286000"/>
              <a:gd name="connsiteX4" fmla="*/ 2860205 w 2971800"/>
              <a:gd name="connsiteY4" fmla="*/ 111594 h 2286000"/>
              <a:gd name="connsiteX5" fmla="*/ 2971800 w 2971800"/>
              <a:gd name="connsiteY5" fmla="*/ 381007 h 2286000"/>
              <a:gd name="connsiteX6" fmla="*/ 2971800 w 2971800"/>
              <a:gd name="connsiteY6" fmla="*/ 1904992 h 2286000"/>
              <a:gd name="connsiteX7" fmla="*/ 2590792 w 2971800"/>
              <a:gd name="connsiteY7" fmla="*/ 2286000 h 2286000"/>
              <a:gd name="connsiteX8" fmla="*/ 381007 w 2971800"/>
              <a:gd name="connsiteY8" fmla="*/ 2286000 h 2286000"/>
              <a:gd name="connsiteX9" fmla="*/ 381007 w 2971800"/>
              <a:gd name="connsiteY9" fmla="*/ 2286000 h 2286000"/>
              <a:gd name="connsiteX10" fmla="*/ 0 w 2971800"/>
              <a:gd name="connsiteY10" fmla="*/ 1904992 h 2286000"/>
              <a:gd name="connsiteX11" fmla="*/ 0 w 2971800"/>
              <a:gd name="connsiteY11" fmla="*/ 381007 h 2286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971800" h="2286000">
                <a:moveTo>
                  <a:pt x="0" y="381007"/>
                </a:moveTo>
                <a:lnTo>
                  <a:pt x="0" y="381007"/>
                </a:lnTo>
                <a:cubicBezTo>
                  <a:pt x="0" y="170582"/>
                  <a:pt x="170582" y="0"/>
                  <a:pt x="381007" y="0"/>
                </a:cubicBezTo>
                <a:lnTo>
                  <a:pt x="2590792" y="0"/>
                </a:lnTo>
                <a:cubicBezTo>
                  <a:pt x="2691841" y="0"/>
                  <a:pt x="2788753" y="40141"/>
                  <a:pt x="2860205" y="111594"/>
                </a:cubicBezTo>
                <a:cubicBezTo>
                  <a:pt x="2931658" y="183047"/>
                  <a:pt x="2971800" y="279958"/>
                  <a:pt x="2971800" y="381007"/>
                </a:cubicBezTo>
                <a:lnTo>
                  <a:pt x="2971800" y="1904992"/>
                </a:lnTo>
                <a:cubicBezTo>
                  <a:pt x="2971800" y="2115417"/>
                  <a:pt x="2801217" y="2286000"/>
                  <a:pt x="2590792" y="2286000"/>
                </a:cubicBezTo>
                <a:lnTo>
                  <a:pt x="381007" y="2286000"/>
                </a:lnTo>
                <a:lnTo>
                  <a:pt x="381007" y="2286000"/>
                </a:lnTo>
                <a:cubicBezTo>
                  <a:pt x="170582" y="2286000"/>
                  <a:pt x="0" y="2115417"/>
                  <a:pt x="0" y="1904992"/>
                </a:cubicBezTo>
                <a:lnTo>
                  <a:pt x="0" y="38100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034250" y="1782900"/>
            <a:ext cx="2990850" cy="2305050"/>
          </a:xfrm>
          <a:custGeom>
            <a:avLst/>
            <a:gdLst>
              <a:gd name="connsiteX0" fmla="*/ 9525 w 2990850"/>
              <a:gd name="connsiteY0" fmla="*/ 390532 h 2305050"/>
              <a:gd name="connsiteX1" fmla="*/ 9525 w 2990850"/>
              <a:gd name="connsiteY1" fmla="*/ 390532 h 2305050"/>
              <a:gd name="connsiteX2" fmla="*/ 390532 w 2990850"/>
              <a:gd name="connsiteY2" fmla="*/ 9525 h 2305050"/>
              <a:gd name="connsiteX3" fmla="*/ 2600317 w 2990850"/>
              <a:gd name="connsiteY3" fmla="*/ 9525 h 2305050"/>
              <a:gd name="connsiteX4" fmla="*/ 2869730 w 2990850"/>
              <a:gd name="connsiteY4" fmla="*/ 121119 h 2305050"/>
              <a:gd name="connsiteX5" fmla="*/ 2981325 w 2990850"/>
              <a:gd name="connsiteY5" fmla="*/ 390532 h 2305050"/>
              <a:gd name="connsiteX6" fmla="*/ 2981325 w 2990850"/>
              <a:gd name="connsiteY6" fmla="*/ 1914517 h 2305050"/>
              <a:gd name="connsiteX7" fmla="*/ 2600317 w 2990850"/>
              <a:gd name="connsiteY7" fmla="*/ 2295525 h 2305050"/>
              <a:gd name="connsiteX8" fmla="*/ 390532 w 2990850"/>
              <a:gd name="connsiteY8" fmla="*/ 2295525 h 2305050"/>
              <a:gd name="connsiteX9" fmla="*/ 390532 w 2990850"/>
              <a:gd name="connsiteY9" fmla="*/ 2295525 h 2305050"/>
              <a:gd name="connsiteX10" fmla="*/ 9525 w 2990850"/>
              <a:gd name="connsiteY10" fmla="*/ 1914517 h 2305050"/>
              <a:gd name="connsiteX11" fmla="*/ 9525 w 2990850"/>
              <a:gd name="connsiteY11" fmla="*/ 390532 h 2305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2990850" h="2305050">
                <a:moveTo>
                  <a:pt x="9525" y="390532"/>
                </a:moveTo>
                <a:lnTo>
                  <a:pt x="9525" y="390532"/>
                </a:lnTo>
                <a:cubicBezTo>
                  <a:pt x="9525" y="180107"/>
                  <a:pt x="180107" y="9525"/>
                  <a:pt x="390532" y="9525"/>
                </a:cubicBezTo>
                <a:lnTo>
                  <a:pt x="2600317" y="9525"/>
                </a:lnTo>
                <a:cubicBezTo>
                  <a:pt x="2701366" y="9525"/>
                  <a:pt x="2798278" y="49666"/>
                  <a:pt x="2869730" y="121119"/>
                </a:cubicBezTo>
                <a:cubicBezTo>
                  <a:pt x="2941183" y="192572"/>
                  <a:pt x="2981325" y="289483"/>
                  <a:pt x="2981325" y="390532"/>
                </a:cubicBezTo>
                <a:lnTo>
                  <a:pt x="2981325" y="1914517"/>
                </a:lnTo>
                <a:cubicBezTo>
                  <a:pt x="2981325" y="2124942"/>
                  <a:pt x="2810742" y="2295525"/>
                  <a:pt x="2600317" y="2295525"/>
                </a:cubicBezTo>
                <a:lnTo>
                  <a:pt x="390532" y="2295525"/>
                </a:lnTo>
                <a:lnTo>
                  <a:pt x="390532" y="2295525"/>
                </a:lnTo>
                <a:cubicBezTo>
                  <a:pt x="180107" y="2295525"/>
                  <a:pt x="9525" y="2124942"/>
                  <a:pt x="9525" y="1914517"/>
                </a:cubicBezTo>
                <a:lnTo>
                  <a:pt x="9525" y="39053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F616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2190750" y="2810975"/>
            <a:ext cx="830100" cy="316500"/>
          </a:xfrm>
          <a:custGeom>
            <a:avLst/>
            <a:gdLst>
              <a:gd name="connsiteX0" fmla="*/ 0 w 830100"/>
              <a:gd name="connsiteY0" fmla="*/ 158250 h 316500"/>
              <a:gd name="connsiteX1" fmla="*/ 158250 w 830100"/>
              <a:gd name="connsiteY1" fmla="*/ 0 h 316500"/>
              <a:gd name="connsiteX2" fmla="*/ 158250 w 830100"/>
              <a:gd name="connsiteY2" fmla="*/ 79125 h 316500"/>
              <a:gd name="connsiteX3" fmla="*/ 671850 w 830100"/>
              <a:gd name="connsiteY3" fmla="*/ 79125 h 316500"/>
              <a:gd name="connsiteX4" fmla="*/ 671850 w 830100"/>
              <a:gd name="connsiteY4" fmla="*/ 0 h 316500"/>
              <a:gd name="connsiteX5" fmla="*/ 830100 w 830100"/>
              <a:gd name="connsiteY5" fmla="*/ 158250 h 316500"/>
              <a:gd name="connsiteX6" fmla="*/ 671850 w 830100"/>
              <a:gd name="connsiteY6" fmla="*/ 316500 h 316500"/>
              <a:gd name="connsiteX7" fmla="*/ 671850 w 830100"/>
              <a:gd name="connsiteY7" fmla="*/ 237375 h 316500"/>
              <a:gd name="connsiteX8" fmla="*/ 158250 w 830100"/>
              <a:gd name="connsiteY8" fmla="*/ 237375 h 316500"/>
              <a:gd name="connsiteX9" fmla="*/ 158250 w 830100"/>
              <a:gd name="connsiteY9" fmla="*/ 316500 h 316500"/>
              <a:gd name="connsiteX10" fmla="*/ 0 w 830100"/>
              <a:gd name="connsiteY10" fmla="*/ 158250 h 316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30100" h="316500">
                <a:moveTo>
                  <a:pt x="0" y="158250"/>
                </a:moveTo>
                <a:lnTo>
                  <a:pt x="158250" y="0"/>
                </a:lnTo>
                <a:lnTo>
                  <a:pt x="158250" y="79125"/>
                </a:lnTo>
                <a:lnTo>
                  <a:pt x="671850" y="79125"/>
                </a:lnTo>
                <a:lnTo>
                  <a:pt x="671850" y="0"/>
                </a:lnTo>
                <a:lnTo>
                  <a:pt x="830100" y="158250"/>
                </a:lnTo>
                <a:lnTo>
                  <a:pt x="671850" y="316500"/>
                </a:lnTo>
                <a:lnTo>
                  <a:pt x="671850" y="237375"/>
                </a:lnTo>
                <a:lnTo>
                  <a:pt x="158250" y="237375"/>
                </a:lnTo>
                <a:lnTo>
                  <a:pt x="158250" y="316500"/>
                </a:lnTo>
                <a:lnTo>
                  <a:pt x="0" y="158250"/>
                </a:lnTo>
              </a:path>
            </a:pathLst>
          </a:custGeom>
          <a:solidFill>
            <a:srgbClr val="F1C23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2181225" y="2801450"/>
            <a:ext cx="849150" cy="335550"/>
          </a:xfrm>
          <a:custGeom>
            <a:avLst/>
            <a:gdLst>
              <a:gd name="connsiteX0" fmla="*/ 9525 w 849150"/>
              <a:gd name="connsiteY0" fmla="*/ 167775 h 335550"/>
              <a:gd name="connsiteX1" fmla="*/ 167775 w 849150"/>
              <a:gd name="connsiteY1" fmla="*/ 9525 h 335550"/>
              <a:gd name="connsiteX2" fmla="*/ 167775 w 849150"/>
              <a:gd name="connsiteY2" fmla="*/ 88650 h 335550"/>
              <a:gd name="connsiteX3" fmla="*/ 681375 w 849150"/>
              <a:gd name="connsiteY3" fmla="*/ 88650 h 335550"/>
              <a:gd name="connsiteX4" fmla="*/ 681375 w 849150"/>
              <a:gd name="connsiteY4" fmla="*/ 9525 h 335550"/>
              <a:gd name="connsiteX5" fmla="*/ 839625 w 849150"/>
              <a:gd name="connsiteY5" fmla="*/ 167775 h 335550"/>
              <a:gd name="connsiteX6" fmla="*/ 681375 w 849150"/>
              <a:gd name="connsiteY6" fmla="*/ 326025 h 335550"/>
              <a:gd name="connsiteX7" fmla="*/ 681375 w 849150"/>
              <a:gd name="connsiteY7" fmla="*/ 246900 h 335550"/>
              <a:gd name="connsiteX8" fmla="*/ 167775 w 849150"/>
              <a:gd name="connsiteY8" fmla="*/ 246900 h 335550"/>
              <a:gd name="connsiteX9" fmla="*/ 167775 w 849150"/>
              <a:gd name="connsiteY9" fmla="*/ 326025 h 335550"/>
              <a:gd name="connsiteX10" fmla="*/ 9525 w 849150"/>
              <a:gd name="connsiteY10" fmla="*/ 167775 h 3355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49150" h="335550">
                <a:moveTo>
                  <a:pt x="9525" y="167775"/>
                </a:moveTo>
                <a:lnTo>
                  <a:pt x="167775" y="9525"/>
                </a:lnTo>
                <a:lnTo>
                  <a:pt x="167775" y="88650"/>
                </a:lnTo>
                <a:lnTo>
                  <a:pt x="681375" y="88650"/>
                </a:lnTo>
                <a:lnTo>
                  <a:pt x="681375" y="9525"/>
                </a:lnTo>
                <a:lnTo>
                  <a:pt x="839625" y="167775"/>
                </a:lnTo>
                <a:lnTo>
                  <a:pt x="681375" y="326025"/>
                </a:lnTo>
                <a:lnTo>
                  <a:pt x="681375" y="246900"/>
                </a:lnTo>
                <a:lnTo>
                  <a:pt x="167775" y="246900"/>
                </a:lnTo>
                <a:lnTo>
                  <a:pt x="167775" y="326025"/>
                </a:lnTo>
                <a:lnTo>
                  <a:pt x="9525" y="16777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F616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148775" y="2810975"/>
            <a:ext cx="830100" cy="316500"/>
          </a:xfrm>
          <a:custGeom>
            <a:avLst/>
            <a:gdLst>
              <a:gd name="connsiteX0" fmla="*/ 0 w 830100"/>
              <a:gd name="connsiteY0" fmla="*/ 158250 h 316500"/>
              <a:gd name="connsiteX1" fmla="*/ 158250 w 830100"/>
              <a:gd name="connsiteY1" fmla="*/ 0 h 316500"/>
              <a:gd name="connsiteX2" fmla="*/ 158250 w 830100"/>
              <a:gd name="connsiteY2" fmla="*/ 79125 h 316500"/>
              <a:gd name="connsiteX3" fmla="*/ 671850 w 830100"/>
              <a:gd name="connsiteY3" fmla="*/ 79125 h 316500"/>
              <a:gd name="connsiteX4" fmla="*/ 671850 w 830100"/>
              <a:gd name="connsiteY4" fmla="*/ 0 h 316500"/>
              <a:gd name="connsiteX5" fmla="*/ 830100 w 830100"/>
              <a:gd name="connsiteY5" fmla="*/ 158250 h 316500"/>
              <a:gd name="connsiteX6" fmla="*/ 671850 w 830100"/>
              <a:gd name="connsiteY6" fmla="*/ 316500 h 316500"/>
              <a:gd name="connsiteX7" fmla="*/ 671850 w 830100"/>
              <a:gd name="connsiteY7" fmla="*/ 237375 h 316500"/>
              <a:gd name="connsiteX8" fmla="*/ 158250 w 830100"/>
              <a:gd name="connsiteY8" fmla="*/ 237375 h 316500"/>
              <a:gd name="connsiteX9" fmla="*/ 158250 w 830100"/>
              <a:gd name="connsiteY9" fmla="*/ 316500 h 316500"/>
              <a:gd name="connsiteX10" fmla="*/ 0 w 830100"/>
              <a:gd name="connsiteY10" fmla="*/ 158250 h 316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30100" h="316500">
                <a:moveTo>
                  <a:pt x="0" y="158250"/>
                </a:moveTo>
                <a:lnTo>
                  <a:pt x="158250" y="0"/>
                </a:lnTo>
                <a:lnTo>
                  <a:pt x="158250" y="79125"/>
                </a:lnTo>
                <a:lnTo>
                  <a:pt x="671850" y="79125"/>
                </a:lnTo>
                <a:lnTo>
                  <a:pt x="671850" y="0"/>
                </a:lnTo>
                <a:lnTo>
                  <a:pt x="830100" y="158250"/>
                </a:lnTo>
                <a:lnTo>
                  <a:pt x="671850" y="316500"/>
                </a:lnTo>
                <a:lnTo>
                  <a:pt x="671850" y="237375"/>
                </a:lnTo>
                <a:lnTo>
                  <a:pt x="158250" y="237375"/>
                </a:lnTo>
                <a:lnTo>
                  <a:pt x="158250" y="316500"/>
                </a:lnTo>
                <a:lnTo>
                  <a:pt x="0" y="158250"/>
                </a:lnTo>
              </a:path>
            </a:pathLst>
          </a:custGeom>
          <a:solidFill>
            <a:srgbClr val="F1C23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139250" y="2801450"/>
            <a:ext cx="849150" cy="335550"/>
          </a:xfrm>
          <a:custGeom>
            <a:avLst/>
            <a:gdLst>
              <a:gd name="connsiteX0" fmla="*/ 9525 w 849150"/>
              <a:gd name="connsiteY0" fmla="*/ 167775 h 335550"/>
              <a:gd name="connsiteX1" fmla="*/ 167775 w 849150"/>
              <a:gd name="connsiteY1" fmla="*/ 9525 h 335550"/>
              <a:gd name="connsiteX2" fmla="*/ 167775 w 849150"/>
              <a:gd name="connsiteY2" fmla="*/ 88650 h 335550"/>
              <a:gd name="connsiteX3" fmla="*/ 681375 w 849150"/>
              <a:gd name="connsiteY3" fmla="*/ 88650 h 335550"/>
              <a:gd name="connsiteX4" fmla="*/ 681375 w 849150"/>
              <a:gd name="connsiteY4" fmla="*/ 9525 h 335550"/>
              <a:gd name="connsiteX5" fmla="*/ 839625 w 849150"/>
              <a:gd name="connsiteY5" fmla="*/ 167775 h 335550"/>
              <a:gd name="connsiteX6" fmla="*/ 681375 w 849150"/>
              <a:gd name="connsiteY6" fmla="*/ 326025 h 335550"/>
              <a:gd name="connsiteX7" fmla="*/ 681375 w 849150"/>
              <a:gd name="connsiteY7" fmla="*/ 246900 h 335550"/>
              <a:gd name="connsiteX8" fmla="*/ 167775 w 849150"/>
              <a:gd name="connsiteY8" fmla="*/ 246900 h 335550"/>
              <a:gd name="connsiteX9" fmla="*/ 167775 w 849150"/>
              <a:gd name="connsiteY9" fmla="*/ 326025 h 335550"/>
              <a:gd name="connsiteX10" fmla="*/ 9525 w 849150"/>
              <a:gd name="connsiteY10" fmla="*/ 167775 h 3355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849150" h="335550">
                <a:moveTo>
                  <a:pt x="9525" y="167775"/>
                </a:moveTo>
                <a:lnTo>
                  <a:pt x="167775" y="9525"/>
                </a:lnTo>
                <a:lnTo>
                  <a:pt x="167775" y="88650"/>
                </a:lnTo>
                <a:lnTo>
                  <a:pt x="681375" y="88650"/>
                </a:lnTo>
                <a:lnTo>
                  <a:pt x="681375" y="9525"/>
                </a:lnTo>
                <a:lnTo>
                  <a:pt x="839625" y="167775"/>
                </a:lnTo>
                <a:lnTo>
                  <a:pt x="681375" y="326025"/>
                </a:lnTo>
                <a:lnTo>
                  <a:pt x="681375" y="246900"/>
                </a:lnTo>
                <a:lnTo>
                  <a:pt x="167775" y="246900"/>
                </a:lnTo>
                <a:lnTo>
                  <a:pt x="167775" y="326025"/>
                </a:lnTo>
                <a:lnTo>
                  <a:pt x="9525" y="16777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5F6165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4723699" y="1939943"/>
            <a:ext cx="830099" cy="656082"/>
          </a:xfrm>
          <a:custGeom>
            <a:avLst/>
            <a:gdLst>
              <a:gd name="connsiteX0" fmla="*/ 0 w 830099"/>
              <a:gd name="connsiteY0" fmla="*/ 0 h 656082"/>
              <a:gd name="connsiteX1" fmla="*/ 830099 w 830099"/>
              <a:gd name="connsiteY1" fmla="*/ 0 h 656082"/>
              <a:gd name="connsiteX2" fmla="*/ 830099 w 830099"/>
              <a:gd name="connsiteY2" fmla="*/ 656082 h 656082"/>
              <a:gd name="connsiteX3" fmla="*/ 0 w 830099"/>
              <a:gd name="connsiteY3" fmla="*/ 656082 h 656082"/>
              <a:gd name="connsiteX4" fmla="*/ 0 w 830099"/>
              <a:gd name="connsiteY4" fmla="*/ 0 h 6560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30099" h="656082">
                <a:moveTo>
                  <a:pt x="0" y="0"/>
                </a:moveTo>
                <a:lnTo>
                  <a:pt x="830099" y="0"/>
                </a:lnTo>
                <a:lnTo>
                  <a:pt x="830099" y="656082"/>
                </a:lnTo>
                <a:lnTo>
                  <a:pt x="0" y="656082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7028050" y="1668550"/>
            <a:ext cx="1857300" cy="3010499"/>
          </a:xfrm>
          <a:custGeom>
            <a:avLst/>
            <a:gdLst>
              <a:gd name="connsiteX0" fmla="*/ 0 w 1857300"/>
              <a:gd name="connsiteY0" fmla="*/ 0 h 3010499"/>
              <a:gd name="connsiteX1" fmla="*/ 1857300 w 1857300"/>
              <a:gd name="connsiteY1" fmla="*/ 0 h 3010499"/>
              <a:gd name="connsiteX2" fmla="*/ 1857300 w 1857300"/>
              <a:gd name="connsiteY2" fmla="*/ 3010499 h 3010499"/>
              <a:gd name="connsiteX3" fmla="*/ 0 w 1857300"/>
              <a:gd name="connsiteY3" fmla="*/ 3010499 h 3010499"/>
              <a:gd name="connsiteX4" fmla="*/ 0 w 1857300"/>
              <a:gd name="connsiteY4" fmla="*/ 0 h 30104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857300" h="3010499">
                <a:moveTo>
                  <a:pt x="0" y="0"/>
                </a:moveTo>
                <a:lnTo>
                  <a:pt x="1857300" y="0"/>
                </a:lnTo>
                <a:lnTo>
                  <a:pt x="1857300" y="3010499"/>
                </a:lnTo>
                <a:lnTo>
                  <a:pt x="0" y="30104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1700" y="1930400"/>
            <a:ext cx="850900" cy="6731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15" name="TextBox 1"/>
          <p:cNvSpPr txBox="1"/>
          <p:nvPr/>
        </p:nvSpPr>
        <p:spPr>
          <a:xfrm>
            <a:off x="457200" y="673100"/>
            <a:ext cx="7734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promise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wishful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dream)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81000" y="1727200"/>
            <a:ext cx="15875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  <a:tabLst>
                <a:tab pos="812800" algn="l"/>
                <a:tab pos="11430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  <a:tabLst>
                <a:tab pos="812800" algn="l"/>
                <a:tab pos="1143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  <a:tabLst>
                <a:tab pos="812800" algn="l"/>
                <a:tab pos="11430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Queries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066800" y="2590800"/>
            <a:ext cx="901700" cy="186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  <a:tabLst>
                <a:tab pos="152400" algn="l"/>
                <a:tab pos="203200" algn="l"/>
                <a:tab pos="228600" algn="l"/>
                <a:tab pos="2413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Images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  <a:tabLst>
                <a:tab pos="152400" algn="l"/>
                <a:tab pos="203200" algn="l"/>
                <a:tab pos="228600" algn="l"/>
                <a:tab pos="241300" algn="l"/>
                <a:tab pos="3175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  <a:tabLst>
                <a:tab pos="152400" algn="l"/>
                <a:tab pos="203200" algn="l"/>
                <a:tab pos="228600" algn="l"/>
                <a:tab pos="241300" algn="l"/>
                <a:tab pos="3175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Labels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  <a:tabLst>
                <a:tab pos="152400" algn="l"/>
                <a:tab pos="203200" algn="l"/>
                <a:tab pos="228600" algn="l"/>
                <a:tab pos="241300" algn="l"/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Entities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  <a:tabLst>
                <a:tab pos="152400" algn="l"/>
                <a:tab pos="203200" algn="l"/>
                <a:tab pos="228600" algn="l"/>
                <a:tab pos="241300" algn="l"/>
                <a:tab pos="3175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  <a:tabLst>
                <a:tab pos="152400" algn="l"/>
                <a:tab pos="203200" algn="l"/>
                <a:tab pos="228600" algn="l"/>
                <a:tab pos="241300" algn="l"/>
                <a:tab pos="317500" algn="l"/>
              </a:tabLst>
            </a:pPr>
            <a:r>
              <a:rPr lang="en-US" altLang="zh-CN" dirty="0" smtClean="0"/>
              <a:t>		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Audio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  <a:tabLst>
                <a:tab pos="152400" algn="l"/>
                <a:tab pos="203200" algn="l"/>
                <a:tab pos="228600" algn="l"/>
                <a:tab pos="241300" algn="l"/>
                <a:tab pos="317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238500" y="2616200"/>
            <a:ext cx="2247900" cy="1308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Simple,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Reconfigurable,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Capacity,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Trainable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end-to-end</a:t>
            </a:r>
            <a:endParaRPr lang="en-US" altLang="zh-CN" sz="18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Building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7112000" y="1727200"/>
            <a:ext cx="15748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Speech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Text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Queries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7112000" y="2590800"/>
            <a:ext cx="889000" cy="186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16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Images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Videos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Labels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Entities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Audio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-635">
              <a:lnSpc>
                <a:spcPts val="2100"/>
              </a:lnSpc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endParaRPr lang="en-US" altLang="zh-CN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8262749" y="4446975"/>
            <a:ext cx="881249" cy="696524"/>
          </a:xfrm>
          <a:custGeom>
            <a:avLst/>
            <a:gdLst>
              <a:gd name="connsiteX0" fmla="*/ 0 w 881249"/>
              <a:gd name="connsiteY0" fmla="*/ 0 h 696524"/>
              <a:gd name="connsiteX1" fmla="*/ 881249 w 881249"/>
              <a:gd name="connsiteY1" fmla="*/ 0 h 696524"/>
              <a:gd name="connsiteX2" fmla="*/ 881249 w 881249"/>
              <a:gd name="connsiteY2" fmla="*/ 696524 h 696524"/>
              <a:gd name="connsiteX3" fmla="*/ 0 w 881249"/>
              <a:gd name="connsiteY3" fmla="*/ 696524 h 696524"/>
              <a:gd name="connsiteX4" fmla="*/ 0 w 881249"/>
              <a:gd name="connsiteY4" fmla="*/ 0 h 696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1249" h="696524">
                <a:moveTo>
                  <a:pt x="0" y="0"/>
                </a:moveTo>
                <a:lnTo>
                  <a:pt x="881249" y="0"/>
                </a:lnTo>
                <a:lnTo>
                  <a:pt x="881249" y="696524"/>
                </a:lnTo>
                <a:lnTo>
                  <a:pt x="0" y="696524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375102" y="495297"/>
            <a:ext cx="8229600" cy="649200"/>
          </a:xfrm>
          <a:custGeom>
            <a:avLst/>
            <a:gdLst>
              <a:gd name="connsiteX0" fmla="*/ 0 w 8229600"/>
              <a:gd name="connsiteY0" fmla="*/ 0 h 649200"/>
              <a:gd name="connsiteX1" fmla="*/ 8229600 w 8229600"/>
              <a:gd name="connsiteY1" fmla="*/ 0 h 649200"/>
              <a:gd name="connsiteX2" fmla="*/ 8229600 w 8229600"/>
              <a:gd name="connsiteY2" fmla="*/ 649200 h 649200"/>
              <a:gd name="connsiteX3" fmla="*/ 0 w 8229600"/>
              <a:gd name="connsiteY3" fmla="*/ 649200 h 649200"/>
              <a:gd name="connsiteX4" fmla="*/ 0 w 8229600"/>
              <a:gd name="connsiteY4" fmla="*/ 0 h 649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229600" h="649200">
                <a:moveTo>
                  <a:pt x="0" y="0"/>
                </a:moveTo>
                <a:lnTo>
                  <a:pt x="8229600" y="0"/>
                </a:lnTo>
                <a:lnTo>
                  <a:pt x="8229600" y="649200"/>
                </a:lnTo>
                <a:lnTo>
                  <a:pt x="0" y="6492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67575" y="1243500"/>
            <a:ext cx="8546400" cy="3428700"/>
          </a:xfrm>
          <a:custGeom>
            <a:avLst/>
            <a:gdLst>
              <a:gd name="connsiteX0" fmla="*/ 0 w 8546400"/>
              <a:gd name="connsiteY0" fmla="*/ 0 h 3428700"/>
              <a:gd name="connsiteX1" fmla="*/ 8546400 w 8546400"/>
              <a:gd name="connsiteY1" fmla="*/ 0 h 3428700"/>
              <a:gd name="connsiteX2" fmla="*/ 8546400 w 8546400"/>
              <a:gd name="connsiteY2" fmla="*/ 3428700 h 3428700"/>
              <a:gd name="connsiteX3" fmla="*/ 0 w 8546400"/>
              <a:gd name="connsiteY3" fmla="*/ 3428700 h 3428700"/>
              <a:gd name="connsiteX4" fmla="*/ 0 w 8546400"/>
              <a:gd name="connsiteY4" fmla="*/ 0 h 3428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546400" h="3428700">
                <a:moveTo>
                  <a:pt x="0" y="0"/>
                </a:moveTo>
                <a:lnTo>
                  <a:pt x="8546400" y="0"/>
                </a:lnTo>
                <a:lnTo>
                  <a:pt x="8546400" y="3428700"/>
                </a:lnTo>
                <a:lnTo>
                  <a:pt x="0" y="34287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55000" y="4432300"/>
            <a:ext cx="889000" cy="711200"/>
          </a:xfrm>
          <a:prstGeom prst="rect">
            <a:avLst/>
          </a:prstGeom>
          <a:noFill/>
        </p:spPr>
      </p:pic>
      <p:sp>
        <p:nvSpPr>
          <p:cNvPr id="6" name="TextBox 1"/>
          <p:cNvSpPr txBox="1"/>
          <p:nvPr/>
        </p:nvSpPr>
        <p:spPr>
          <a:xfrm>
            <a:off x="457200" y="673100"/>
            <a:ext cx="77343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-635">
              <a:lnSpc>
                <a:spcPts val="26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promise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wishful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dream)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endParaRPr lang="en-US" altLang="zh-CN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536700" y="1409700"/>
            <a:ext cx="5994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representations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across domains.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641600" y="2019300"/>
            <a:ext cx="3771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Replacing piles of code with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879600" y="2438400"/>
            <a:ext cx="5295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  <a:scene3d>
              <a:camera prst="orthographicFront"/>
              <a:lightRig rig="threePt" dir="t"/>
            </a:scene3d>
          </a:bodyPr>
          <a:lstStyle/>
          <a:p>
            <a:pPr defTabSz="-635">
              <a:lnSpc>
                <a:spcPts val="22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algorithms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5958</Words>
  <Application>WPS 演示</Application>
  <PresentationFormat>On-screen Show (4:3)</PresentationFormat>
  <Paragraphs>673</Paragraphs>
  <Slides>43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5</cp:revision>
  <dcterms:created xsi:type="dcterms:W3CDTF">2006-08-16T00:00:00Z</dcterms:created>
  <dcterms:modified xsi:type="dcterms:W3CDTF">2016-05-22T14:52:31Z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