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7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75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92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77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033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399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407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570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918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336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491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238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A0160-84AD-448F-BBD0-E0F7D94BAC1B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CEAD1-CFEC-41AF-ADEB-FA35C6F899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30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Analysis software quality through user reviews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Qian </a:t>
            </a:r>
            <a:r>
              <a:rPr lang="en-US" altLang="zh-CN" dirty="0" err="1" smtClean="0"/>
              <a:t>Zhenzheng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89824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44958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1043608" y="1844824"/>
            <a:ext cx="648072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91880" y="1836210"/>
            <a:ext cx="648072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741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Find the number of topics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Empirical value is not suitable because all the reviews is from the same kind of software</a:t>
            </a:r>
          </a:p>
          <a:p>
            <a:r>
              <a:rPr lang="en-US" altLang="zh-CN" dirty="0" err="1" smtClean="0"/>
              <a:t>logP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w|T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1517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S</a:t>
            </a:r>
            <a:r>
              <a:rPr lang="en-US" altLang="zh-CN" dirty="0" err="1" smtClean="0"/>
              <a:t>entiSthength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short txt sentiment analysis tool</a:t>
            </a:r>
          </a:p>
          <a:p>
            <a:r>
              <a:rPr lang="en-US" altLang="zh-CN" dirty="0" smtClean="0"/>
              <a:t>url:sentistrength.com</a:t>
            </a:r>
          </a:p>
          <a:p>
            <a:r>
              <a:rPr lang="en-US" altLang="zh-CN" dirty="0" err="1" smtClean="0"/>
              <a:t>Example:I</a:t>
            </a:r>
            <a:r>
              <a:rPr lang="en-US" altLang="zh-CN" dirty="0" smtClean="0"/>
              <a:t> love dogs very </a:t>
            </a:r>
            <a:r>
              <a:rPr lang="en-US" altLang="zh-CN" dirty="0" err="1" smtClean="0"/>
              <a:t>much,but</a:t>
            </a:r>
            <a:r>
              <a:rPr lang="en-US" altLang="zh-CN" dirty="0" smtClean="0"/>
              <a:t> cats I really heat.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keyword: </a:t>
            </a:r>
            <a:r>
              <a:rPr lang="en-US" altLang="zh-CN" b="1" dirty="0" smtClean="0">
                <a:solidFill>
                  <a:srgbClr val="FF0000"/>
                </a:solidFill>
              </a:rPr>
              <a:t>cats</a:t>
            </a:r>
            <a:r>
              <a:rPr lang="en-US" altLang="zh-CN" dirty="0" smtClean="0"/>
              <a:t>  1,-3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keyword: </a:t>
            </a:r>
            <a:r>
              <a:rPr lang="en-US" altLang="zh-CN" b="1" dirty="0" smtClean="0">
                <a:solidFill>
                  <a:srgbClr val="FF0000"/>
                </a:solidFill>
              </a:rPr>
              <a:t>dogs</a:t>
            </a:r>
            <a:r>
              <a:rPr lang="en-US" altLang="zh-CN" dirty="0" smtClean="0"/>
              <a:t>  4,-1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176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Sentiment Score Of Every Topic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For(every NN or NNS in a review){</a:t>
            </a:r>
          </a:p>
          <a:p>
            <a:pPr marL="0" indent="0">
              <a:buNone/>
            </a:pPr>
            <a:r>
              <a:rPr lang="en-US" altLang="zh-CN" dirty="0" smtClean="0"/>
              <a:t>	w = reduction(NN|NNS);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dirty="0" err="1" smtClean="0"/>
              <a:t>weigth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maxP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r|z</a:t>
            </a:r>
            <a:r>
              <a:rPr lang="en-US" altLang="zh-CN" dirty="0" smtClean="0"/>
              <a:t>)*P(</a:t>
            </a:r>
            <a:r>
              <a:rPr lang="en-US" altLang="zh-CN" dirty="0" err="1" smtClean="0"/>
              <a:t>w|z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dirty="0" err="1"/>
              <a:t>n</a:t>
            </a:r>
            <a:r>
              <a:rPr lang="en-US" altLang="zh-CN" dirty="0" err="1" smtClean="0"/>
              <a:t>ounStntimentScore</a:t>
            </a:r>
            <a:r>
              <a:rPr lang="en-US" altLang="zh-CN" dirty="0" smtClean="0"/>
              <a:t> = +-	</a:t>
            </a:r>
            <a:r>
              <a:rPr lang="en-US" altLang="zh-CN" dirty="0" err="1" smtClean="0"/>
              <a:t>max|SentiStrength</a:t>
            </a:r>
            <a:r>
              <a:rPr lang="en-US" altLang="zh-CN" dirty="0" smtClean="0"/>
              <a:t>(NN(S),review)|*weight;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5228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 algn="ctr">
              <a:buNone/>
            </a:pPr>
            <a:r>
              <a:rPr lang="en-US" altLang="zh-CN" sz="8000" dirty="0" smtClean="0"/>
              <a:t>Thanks</a:t>
            </a:r>
            <a:endParaRPr lang="zh-CN" altLang="en-US" sz="8000" dirty="0"/>
          </a:p>
        </p:txBody>
      </p:sp>
    </p:spTree>
    <p:extLst>
      <p:ext uri="{BB962C8B-B14F-4D97-AF65-F5344CB8AC3E}">
        <p14:creationId xmlns:p14="http://schemas.microsoft.com/office/powerpoint/2010/main" val="929151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</a:t>
            </a:r>
            <a:r>
              <a:rPr lang="en-US" altLang="zh-CN" dirty="0" smtClean="0"/>
              <a:t>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/>
              <a:t>R</a:t>
            </a:r>
            <a:r>
              <a:rPr lang="en-US" altLang="zh-CN" dirty="0" smtClean="0"/>
              <a:t>elated work</a:t>
            </a:r>
          </a:p>
          <a:p>
            <a:r>
              <a:rPr lang="en-US" altLang="zh-CN" dirty="0" smtClean="0"/>
              <a:t>Methodology</a:t>
            </a:r>
          </a:p>
          <a:p>
            <a:r>
              <a:rPr lang="en-US" altLang="zh-CN" dirty="0" smtClean="0"/>
              <a:t>Step</a:t>
            </a:r>
          </a:p>
          <a:p>
            <a:r>
              <a:rPr lang="en-US" altLang="zh-CN" dirty="0"/>
              <a:t>C</a:t>
            </a:r>
            <a:r>
              <a:rPr lang="en-US" altLang="zh-CN" dirty="0" smtClean="0"/>
              <a:t>onclusion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66923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</a:t>
            </a:r>
            <a:r>
              <a:rPr lang="en-US" altLang="zh-CN" dirty="0" smtClean="0"/>
              <a:t>otivation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Give the users of free software an useful advance 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 algn="ctr"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But most users don’t know much about professional vocabulary.</a:t>
            </a:r>
          </a:p>
          <a:p>
            <a:pPr marL="0" indent="0" algn="ctr">
              <a:buNone/>
            </a:pPr>
            <a:endParaRPr lang="en-US" altLang="zh-CN" sz="2000" dirty="0" smtClean="0"/>
          </a:p>
          <a:p>
            <a:pPr marL="0" indent="0" algn="ctr">
              <a:buNone/>
            </a:pPr>
            <a:endParaRPr lang="en-US" altLang="zh-CN" sz="2000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838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</a:t>
            </a:r>
            <a:r>
              <a:rPr lang="en-US" altLang="zh-CN" dirty="0" smtClean="0"/>
              <a:t>arget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user can quickly understand without any professional background(analysis user reviews)</a:t>
            </a:r>
          </a:p>
          <a:p>
            <a:r>
              <a:rPr lang="en-US" altLang="zh-CN" dirty="0" smtClean="0"/>
              <a:t>Find futures/aspects most user care about(using clustering Algorithm)</a:t>
            </a:r>
          </a:p>
          <a:p>
            <a:r>
              <a:rPr lang="en-US" altLang="zh-CN" dirty="0"/>
              <a:t>T</a:t>
            </a:r>
            <a:r>
              <a:rPr lang="en-US" altLang="zh-CN" dirty="0" smtClean="0"/>
              <a:t>he m</a:t>
            </a:r>
            <a:r>
              <a:rPr lang="en-US" altLang="zh-CN" dirty="0"/>
              <a:t>e</a:t>
            </a:r>
            <a:r>
              <a:rPr lang="en-US" altLang="zh-CN" dirty="0" smtClean="0"/>
              <a:t>thod should be </a:t>
            </a:r>
            <a:r>
              <a:rPr lang="en-US" altLang="zh-CN" dirty="0" err="1" smtClean="0"/>
              <a:t>extensible,that</a:t>
            </a:r>
            <a:r>
              <a:rPr lang="en-US" altLang="zh-CN" dirty="0" smtClean="0"/>
              <a:t> means our method could handle any number of reviews.(analysis one kind of software </a:t>
            </a:r>
            <a:r>
              <a:rPr lang="en-US" altLang="zh-CN" dirty="0" err="1" smtClean="0"/>
              <a:t>instand</a:t>
            </a:r>
            <a:r>
              <a:rPr lang="en-US" altLang="zh-CN" dirty="0" smtClean="0"/>
              <a:t> of one software)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647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Related word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Professional software models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openBRR</a:t>
            </a:r>
            <a:r>
              <a:rPr lang="en-US" altLang="zh-CN" dirty="0" smtClean="0"/>
              <a:t>….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ISO9…</a:t>
            </a:r>
          </a:p>
          <a:p>
            <a:pPr marL="0" indent="0">
              <a:buNone/>
            </a:pPr>
            <a:r>
              <a:rPr lang="en-US" altLang="zh-CN" dirty="0" smtClean="0"/>
              <a:t>Too much manual intervention </a:t>
            </a:r>
          </a:p>
          <a:p>
            <a:pPr marL="0" indent="0">
              <a:buNone/>
            </a:pPr>
            <a:r>
              <a:rPr lang="en-US" altLang="zh-CN" dirty="0" smtClean="0"/>
              <a:t>hard understand</a:t>
            </a:r>
          </a:p>
          <a:p>
            <a:pPr marL="0" indent="0">
              <a:buNone/>
            </a:pPr>
            <a:r>
              <a:rPr lang="en-US" altLang="zh-CN" dirty="0" smtClean="0"/>
              <a:t>Big gap between the aspects evaluated and what users really care about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464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Review analysis/sentiment 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Only analysis the sentiment of a sentence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35787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Instert</a:t>
            </a:r>
            <a:r>
              <a:rPr lang="en-US" altLang="zh-CN" dirty="0" smtClean="0"/>
              <a:t> picture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893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Review Preprocessing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Classify informative reviews and non informative reviews</a:t>
            </a:r>
          </a:p>
          <a:p>
            <a:r>
              <a:rPr lang="en-US" altLang="zh-CN" dirty="0" smtClean="0"/>
              <a:t>To lower case</a:t>
            </a:r>
          </a:p>
          <a:p>
            <a:r>
              <a:rPr lang="en-US" altLang="zh-CN" dirty="0" smtClean="0"/>
              <a:t>Part of speech reduction</a:t>
            </a:r>
          </a:p>
          <a:p>
            <a:r>
              <a:rPr lang="en-US" altLang="zh-CN" dirty="0" smtClean="0"/>
              <a:t>Remove punctuation and space</a:t>
            </a:r>
          </a:p>
          <a:p>
            <a:r>
              <a:rPr lang="en-US" altLang="zh-CN" dirty="0" smtClean="0"/>
              <a:t>Remove stop words </a:t>
            </a:r>
          </a:p>
          <a:p>
            <a:r>
              <a:rPr lang="en-US" altLang="zh-CN" dirty="0" smtClean="0"/>
              <a:t>Chunk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85370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686550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45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221</Words>
  <Application>Microsoft Office PowerPoint</Application>
  <PresentationFormat>全屏显示(4:3)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Analysis software quality through user reviews</vt:lpstr>
      <vt:lpstr>Outline</vt:lpstr>
      <vt:lpstr>Motivation</vt:lpstr>
      <vt:lpstr>Target</vt:lpstr>
      <vt:lpstr>Related word</vt:lpstr>
      <vt:lpstr>Review analysis/sentiment analysis</vt:lpstr>
      <vt:lpstr>Methodology</vt:lpstr>
      <vt:lpstr>Review Preprocessing</vt:lpstr>
      <vt:lpstr>Topic Model</vt:lpstr>
      <vt:lpstr>Topic Model</vt:lpstr>
      <vt:lpstr>Find the number of topics</vt:lpstr>
      <vt:lpstr>SentiSthength</vt:lpstr>
      <vt:lpstr>Sentiment Score Of Every Topic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software quality through user reviews</dc:title>
  <dc:creator>qzz</dc:creator>
  <cp:lastModifiedBy>qzz</cp:lastModifiedBy>
  <cp:revision>11</cp:revision>
  <dcterms:created xsi:type="dcterms:W3CDTF">2015-11-04T07:37:35Z</dcterms:created>
  <dcterms:modified xsi:type="dcterms:W3CDTF">2015-11-04T09:31:48Z</dcterms:modified>
</cp:coreProperties>
</file>