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、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16/5/8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 to B</a:t>
            </a:r>
            <a:r>
              <a:rPr kumimoji="1" lang="en-US" altLang="zh-CN" dirty="0" smtClean="0"/>
              <a:t>oosted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Tree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79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Tree Ensemble methods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3" r="-3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337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P</a:t>
            </a:r>
            <a:r>
              <a:rPr kumimoji="1" lang="en-US" altLang="zh-CN" dirty="0" smtClean="0"/>
              <a:t>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context: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7" r="-3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543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Learning</a:t>
            </a:r>
            <a:r>
              <a:rPr kumimoji="1" lang="en-US" altLang="zh-CN" dirty="0" smtClean="0"/>
              <a:t> a tree on single variable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3" r="-3083"/>
          <a:stretch>
            <a:fillRect/>
          </a:stretch>
        </p:blipFill>
        <p:spPr>
          <a:xfrm>
            <a:off x="1198563" y="2133600"/>
            <a:ext cx="7659687" cy="3992563"/>
          </a:xfrm>
        </p:spPr>
      </p:pic>
    </p:spTree>
    <p:extLst>
      <p:ext uri="{BB962C8B-B14F-4D97-AF65-F5344CB8AC3E}">
        <p14:creationId xmlns:p14="http://schemas.microsoft.com/office/powerpoint/2010/main" val="400961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Learning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step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functon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3" r="-3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012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</a:t>
            </a:r>
            <a:r>
              <a:rPr kumimoji="1" lang="en-US" altLang="zh-CN" dirty="0" smtClean="0"/>
              <a:t>earning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(visually)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5" r="-4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746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Objective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Tree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Ensemble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5" r="-3885"/>
          <a:stretch>
            <a:fillRect/>
          </a:stretch>
        </p:blipFill>
        <p:spPr>
          <a:xfrm>
            <a:off x="1781175" y="2133600"/>
            <a:ext cx="7077075" cy="3992563"/>
          </a:xfrm>
        </p:spPr>
      </p:pic>
    </p:spTree>
    <p:extLst>
      <p:ext uri="{BB962C8B-B14F-4D97-AF65-F5344CB8AC3E}">
        <p14:creationId xmlns:p14="http://schemas.microsoft.com/office/powerpoint/2010/main" val="44487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Objective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vs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Heuristic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0" r="-3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326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Regression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regression!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4" r="-3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25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</a:t>
            </a:r>
            <a:r>
              <a:rPr kumimoji="1" lang="en-US" altLang="zh-CN" dirty="0" smtClean="0"/>
              <a:t>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6" r="-3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876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Review of key concepts of supervised learning</a:t>
            </a:r>
          </a:p>
          <a:p>
            <a:r>
              <a:rPr kumimoji="1" lang="en-US" altLang="zh-CN" dirty="0" smtClean="0"/>
              <a:t>Regression Tree and Ensemble</a:t>
            </a:r>
          </a:p>
          <a:p>
            <a:r>
              <a:rPr kumimoji="1" lang="en-US" altLang="zh-CN" dirty="0" smtClean="0">
                <a:solidFill>
                  <a:srgbClr val="800000"/>
                </a:solidFill>
              </a:rPr>
              <a:t>Boosted Tree</a:t>
            </a:r>
          </a:p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049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800000"/>
                </a:solidFill>
              </a:rPr>
              <a:t>Review of key concepts of supervised learning</a:t>
            </a:r>
          </a:p>
          <a:p>
            <a:r>
              <a:rPr kumimoji="1" lang="en-US" altLang="zh-CN" dirty="0" smtClean="0"/>
              <a:t>Regression Tree and Ensemble</a:t>
            </a:r>
          </a:p>
          <a:p>
            <a:r>
              <a:rPr kumimoji="1" lang="en-US" altLang="zh-CN" dirty="0" smtClean="0"/>
              <a:t>Boosted Tree</a:t>
            </a:r>
          </a:p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110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How</a:t>
            </a:r>
            <a:r>
              <a:rPr kumimoji="1" lang="en-US" altLang="zh-CN" dirty="0" smtClean="0"/>
              <a:t> do we learn?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1" r="-5111"/>
          <a:stretch>
            <a:fillRect/>
          </a:stretch>
        </p:blipFill>
        <p:spPr>
          <a:xfrm>
            <a:off x="1141413" y="2133600"/>
            <a:ext cx="7716837" cy="3992563"/>
          </a:xfrm>
        </p:spPr>
      </p:pic>
    </p:spTree>
    <p:extLst>
      <p:ext uri="{BB962C8B-B14F-4D97-AF65-F5344CB8AC3E}">
        <p14:creationId xmlns:p14="http://schemas.microsoft.com/office/powerpoint/2010/main" val="1819227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Additive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Training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1" r="-5661"/>
          <a:stretch>
            <a:fillRect/>
          </a:stretch>
        </p:blipFill>
        <p:spPr>
          <a:xfrm>
            <a:off x="1198563" y="2133600"/>
            <a:ext cx="7659687" cy="3992563"/>
          </a:xfrm>
        </p:spPr>
      </p:pic>
    </p:spTree>
    <p:extLst>
      <p:ext uri="{BB962C8B-B14F-4D97-AF65-F5344CB8AC3E}">
        <p14:creationId xmlns:p14="http://schemas.microsoft.com/office/powerpoint/2010/main" val="253785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T</a:t>
            </a:r>
            <a:r>
              <a:rPr kumimoji="1" lang="en-US" altLang="zh-CN" dirty="0" smtClean="0"/>
              <a:t>aylor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Expansion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Approximation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Loss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" r="-1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305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</a:t>
            </a:r>
            <a:r>
              <a:rPr kumimoji="1" lang="en-US" altLang="zh-CN" dirty="0" smtClean="0"/>
              <a:t>ur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New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Goal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3" r="-3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4408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Refine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tree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3" r="-4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8977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Define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Complexity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Tree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8" r="-3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72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</a:t>
            </a:r>
            <a:r>
              <a:rPr kumimoji="1" lang="en-US" altLang="zh-CN" dirty="0" smtClean="0"/>
              <a:t>evisit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Objectives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2" r="-3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02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Elements in Supervised Learning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2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074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Elements Continued: Objective Function</a:t>
            </a:r>
            <a:endParaRPr kumimoji="1" lang="zh-CN" altLang="en-US" dirty="0"/>
          </a:p>
        </p:txBody>
      </p:sp>
      <p:pic>
        <p:nvPicPr>
          <p:cNvPr id="4" name="内容占位符 3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3" r="-1723"/>
          <a:stretch>
            <a:fillRect/>
          </a:stretch>
        </p:blipFill>
        <p:spPr>
          <a:xfrm>
            <a:off x="1781503" y="1897766"/>
            <a:ext cx="7076747" cy="4228397"/>
          </a:xfrm>
        </p:spPr>
      </p:pic>
    </p:spTree>
    <p:extLst>
      <p:ext uri="{BB962C8B-B14F-4D97-AF65-F5344CB8AC3E}">
        <p14:creationId xmlns:p14="http://schemas.microsoft.com/office/powerpoint/2010/main" val="259747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Putting known knowledge into context</a:t>
            </a:r>
            <a:endParaRPr kumimoji="1" lang="zh-CN" altLang="en-US" dirty="0"/>
          </a:p>
        </p:txBody>
      </p:sp>
      <p:pic>
        <p:nvPicPr>
          <p:cNvPr id="4" name="内容占位符 3" descr="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6" r="-4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1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Objective and Bias Variance Trade-off</a:t>
            </a:r>
            <a:endParaRPr kumimoji="1" lang="zh-CN" altLang="en-US" dirty="0"/>
          </a:p>
        </p:txBody>
      </p:sp>
      <p:pic>
        <p:nvPicPr>
          <p:cNvPr id="4" name="内容占位符 3" descr="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0" r="-4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94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Review of key concepts of supervised learning</a:t>
            </a:r>
          </a:p>
          <a:p>
            <a:r>
              <a:rPr kumimoji="1" lang="en-US" altLang="zh-CN" dirty="0" smtClean="0">
                <a:solidFill>
                  <a:schemeClr val="accent1"/>
                </a:solidFill>
              </a:rPr>
              <a:t>Regression Tree and Ensemble</a:t>
            </a:r>
          </a:p>
          <a:p>
            <a:r>
              <a:rPr kumimoji="1" lang="en-US" altLang="zh-CN" dirty="0" smtClean="0"/>
              <a:t>Boosted Tree</a:t>
            </a:r>
          </a:p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049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Regression Tree(CART)</a:t>
            </a:r>
            <a:endParaRPr kumimoji="1"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2" r="-6412"/>
          <a:stretch>
            <a:fillRect/>
          </a:stretch>
        </p:blipFill>
        <p:spPr>
          <a:xfrm>
            <a:off x="1141413" y="2133600"/>
            <a:ext cx="7716837" cy="3992563"/>
          </a:xfrm>
        </p:spPr>
      </p:pic>
    </p:spTree>
    <p:extLst>
      <p:ext uri="{BB962C8B-B14F-4D97-AF65-F5344CB8AC3E}">
        <p14:creationId xmlns:p14="http://schemas.microsoft.com/office/powerpoint/2010/main" val="237589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Regression Tree Ensemble</a:t>
            </a:r>
            <a:endParaRPr kumimoji="1" lang="zh-CN" altLang="en-US" dirty="0"/>
          </a:p>
        </p:txBody>
      </p:sp>
      <p:pic>
        <p:nvPicPr>
          <p:cNvPr id="4" name="内容占位符 3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5" b="-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4041503"/>
      </p:ext>
    </p:extLst>
  </p:cSld>
  <p:clrMapOvr>
    <a:masterClrMapping/>
  </p:clrMapOvr>
</p:sld>
</file>

<file path=ppt/theme/theme1.xml><?xml version="1.0" encoding="utf-8"?>
<a:theme xmlns:a="http://schemas.openxmlformats.org/drawingml/2006/main" name="光谱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光谱.thmx</Template>
  <TotalTime>126</TotalTime>
  <Words>153</Words>
  <Application>Microsoft Macintosh PowerPoint</Application>
  <PresentationFormat>全屏显示(4:3)</PresentationFormat>
  <Paragraphs>38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光谱</vt:lpstr>
      <vt:lpstr>Introduction to Boosted Tree</vt:lpstr>
      <vt:lpstr>Outline</vt:lpstr>
      <vt:lpstr>Elements in Supervised Learning</vt:lpstr>
      <vt:lpstr>Elements Continued: Objective Function</vt:lpstr>
      <vt:lpstr>Putting known knowledge into context</vt:lpstr>
      <vt:lpstr>Objective and Bias Variance Trade-off</vt:lpstr>
      <vt:lpstr>Outline</vt:lpstr>
      <vt:lpstr>Regression Tree(CART)</vt:lpstr>
      <vt:lpstr>Regression Tree Ensemble</vt:lpstr>
      <vt:lpstr>Tree Ensemble methods</vt:lpstr>
      <vt:lpstr>Put into context: Model and Parameters</vt:lpstr>
      <vt:lpstr>Learning a tree on single variable</vt:lpstr>
      <vt:lpstr>Learning a step functon</vt:lpstr>
      <vt:lpstr>Learning step function (visually)</vt:lpstr>
      <vt:lpstr>Objective for Tree Ensemble</vt:lpstr>
      <vt:lpstr>Objective vs Heuristic</vt:lpstr>
      <vt:lpstr>Regression Tree is NOT just for regression!</vt:lpstr>
      <vt:lpstr>Take Home Message for this section</vt:lpstr>
      <vt:lpstr>Outline</vt:lpstr>
      <vt:lpstr>How do we learn?</vt:lpstr>
      <vt:lpstr>Additive Training</vt:lpstr>
      <vt:lpstr>Taylor Expansion Approximation of Loss</vt:lpstr>
      <vt:lpstr>Our New Goal</vt:lpstr>
      <vt:lpstr>Refine the definition of tree</vt:lpstr>
      <vt:lpstr>Define the Complexity of  Tree</vt:lpstr>
      <vt:lpstr>Revisit the Objectives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Lareina Ho</dc:creator>
  <cp:lastModifiedBy>Lareina Ho</cp:lastModifiedBy>
  <cp:revision>7</cp:revision>
  <dcterms:created xsi:type="dcterms:W3CDTF">2016-05-08T06:31:45Z</dcterms:created>
  <dcterms:modified xsi:type="dcterms:W3CDTF">2016-05-08T08:38:08Z</dcterms:modified>
</cp:coreProperties>
</file>